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3"/>
  </p:notesMasterIdLst>
  <p:sldIdLst>
    <p:sldId id="258" r:id="rId2"/>
    <p:sldId id="259" r:id="rId3"/>
    <p:sldId id="260" r:id="rId4"/>
    <p:sldId id="261" r:id="rId5"/>
    <p:sldId id="262" r:id="rId6"/>
    <p:sldId id="263" r:id="rId7"/>
    <p:sldId id="274" r:id="rId8"/>
    <p:sldId id="267" r:id="rId9"/>
    <p:sldId id="281" r:id="rId10"/>
    <p:sldId id="284"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30971-D323-4E33-B6B9-32D44D974576}" v="3" dt="2023-11-28T19:28:09.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730F0-E8B2-43AA-B5F9-234CDEDCA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F27402-38B0-4404-8564-2BD5E596360F}">
      <dgm:prSet custT="1"/>
      <dgm:spPr/>
      <dgm:t>
        <a:bodyPr/>
        <a:lstStyle/>
        <a:p>
          <a:r>
            <a:rPr lang="en-US" sz="1300" b="0" i="0" dirty="0"/>
            <a:t>Regional crisis lines for the Greater Columbia, North Sound, and Salish Behavioral Health Administrative Service Organizations (BH-ASO)</a:t>
          </a:r>
          <a:endParaRPr lang="en-US" sz="1300" dirty="0"/>
        </a:p>
      </dgm:t>
    </dgm:pt>
    <dgm:pt modelId="{430F8885-0AC9-4B6D-B0E7-750C41C6C3F2}" type="parTrans" cxnId="{FC1663B9-F795-4B69-AC86-AFBDAE44A1C5}">
      <dgm:prSet/>
      <dgm:spPr/>
      <dgm:t>
        <a:bodyPr/>
        <a:lstStyle/>
        <a:p>
          <a:endParaRPr lang="en-US" sz="1300"/>
        </a:p>
      </dgm:t>
    </dgm:pt>
    <dgm:pt modelId="{7C3ADE80-0624-48A0-AE7C-B77CF1942A29}" type="sibTrans" cxnId="{FC1663B9-F795-4B69-AC86-AFBDAE44A1C5}">
      <dgm:prSet/>
      <dgm:spPr/>
      <dgm:t>
        <a:bodyPr/>
        <a:lstStyle/>
        <a:p>
          <a:endParaRPr lang="en-US" sz="1300"/>
        </a:p>
      </dgm:t>
    </dgm:pt>
    <dgm:pt modelId="{60BAD313-0A39-4666-A5A1-9CDDD044132A}">
      <dgm:prSet custT="1"/>
      <dgm:spPr/>
      <dgm:t>
        <a:bodyPr/>
        <a:lstStyle/>
        <a:p>
          <a:r>
            <a:rPr lang="en-US" sz="1300" b="0" i="0"/>
            <a:t>988 crisis center for 32 counties in Washington</a:t>
          </a:r>
          <a:endParaRPr lang="en-US" sz="1300"/>
        </a:p>
      </dgm:t>
    </dgm:pt>
    <dgm:pt modelId="{13267723-6EDD-4F6C-BDA3-BDCBB60925E8}" type="parTrans" cxnId="{D3CE95D8-6C57-4351-B93D-B5C61202A16B}">
      <dgm:prSet/>
      <dgm:spPr/>
      <dgm:t>
        <a:bodyPr/>
        <a:lstStyle/>
        <a:p>
          <a:endParaRPr lang="en-US" sz="1300"/>
        </a:p>
      </dgm:t>
    </dgm:pt>
    <dgm:pt modelId="{60A003A2-2990-42EE-88F8-1F98C068D089}" type="sibTrans" cxnId="{D3CE95D8-6C57-4351-B93D-B5C61202A16B}">
      <dgm:prSet/>
      <dgm:spPr/>
      <dgm:t>
        <a:bodyPr/>
        <a:lstStyle/>
        <a:p>
          <a:endParaRPr lang="en-US" sz="1300"/>
        </a:p>
      </dgm:t>
    </dgm:pt>
    <dgm:pt modelId="{91AB27FB-2FAF-4EEA-9791-638CA3291280}">
      <dgm:prSet custT="1"/>
      <dgm:spPr/>
      <dgm:t>
        <a:bodyPr/>
        <a:lstStyle/>
        <a:p>
          <a:r>
            <a:rPr lang="en-US" sz="1300" b="0" i="0"/>
            <a:t>988 chat/text center for Washington State</a:t>
          </a:r>
          <a:endParaRPr lang="en-US" sz="1300"/>
        </a:p>
      </dgm:t>
    </dgm:pt>
    <dgm:pt modelId="{B32B8311-6D00-460C-9932-BF890552FD9D}" type="parTrans" cxnId="{7D4FEDB4-8CE9-42F9-9D4A-E5E4429C91B9}">
      <dgm:prSet/>
      <dgm:spPr/>
      <dgm:t>
        <a:bodyPr/>
        <a:lstStyle/>
        <a:p>
          <a:endParaRPr lang="en-US" sz="1300"/>
        </a:p>
      </dgm:t>
    </dgm:pt>
    <dgm:pt modelId="{ADFF52D2-B392-4F42-8892-232A2F7CCD30}" type="sibTrans" cxnId="{7D4FEDB4-8CE9-42F9-9D4A-E5E4429C91B9}">
      <dgm:prSet/>
      <dgm:spPr/>
      <dgm:t>
        <a:bodyPr/>
        <a:lstStyle/>
        <a:p>
          <a:endParaRPr lang="en-US" sz="1300"/>
        </a:p>
      </dgm:t>
    </dgm:pt>
    <dgm:pt modelId="{7A7E2B8A-4869-4AD4-BBA6-52EAFEFABD84}">
      <dgm:prSet custT="1"/>
      <dgm:spPr/>
      <dgm:t>
        <a:bodyPr/>
        <a:lstStyle/>
        <a:p>
          <a:r>
            <a:rPr lang="en-US" sz="1300" b="0" i="0"/>
            <a:t>988 chat/text national back-up center for Vibrant Emotional Health (NSPL)</a:t>
          </a:r>
          <a:endParaRPr lang="en-US" sz="1300"/>
        </a:p>
      </dgm:t>
    </dgm:pt>
    <dgm:pt modelId="{D6CD42C0-5B51-43FB-BE9B-C5D1CFE1C085}" type="parTrans" cxnId="{E2198F1E-6E3A-4F54-989B-084E1E0E550E}">
      <dgm:prSet/>
      <dgm:spPr/>
      <dgm:t>
        <a:bodyPr/>
        <a:lstStyle/>
        <a:p>
          <a:endParaRPr lang="en-US" sz="1300"/>
        </a:p>
      </dgm:t>
    </dgm:pt>
    <dgm:pt modelId="{BAB964BD-7943-40EF-9395-0C221AE3B955}" type="sibTrans" cxnId="{E2198F1E-6E3A-4F54-989B-084E1E0E550E}">
      <dgm:prSet/>
      <dgm:spPr/>
      <dgm:t>
        <a:bodyPr/>
        <a:lstStyle/>
        <a:p>
          <a:endParaRPr lang="en-US" sz="1300"/>
        </a:p>
      </dgm:t>
    </dgm:pt>
    <dgm:pt modelId="{2C337257-B621-47CD-99E1-67F63D4B1103}">
      <dgm:prSet custT="1"/>
      <dgm:spPr/>
      <dgm:t>
        <a:bodyPr/>
        <a:lstStyle/>
        <a:p>
          <a:r>
            <a:rPr lang="en-US" sz="1300" b="0" i="0"/>
            <a:t>Native and Strong Lifeline</a:t>
          </a:r>
          <a:endParaRPr lang="en-US" sz="1300"/>
        </a:p>
      </dgm:t>
    </dgm:pt>
    <dgm:pt modelId="{7E271FA4-9B0B-44F6-B670-BFF101ED88FF}" type="parTrans" cxnId="{DD8A6164-4AF2-4B6D-9911-18418621433A}">
      <dgm:prSet/>
      <dgm:spPr/>
      <dgm:t>
        <a:bodyPr/>
        <a:lstStyle/>
        <a:p>
          <a:endParaRPr lang="en-US" sz="1300"/>
        </a:p>
      </dgm:t>
    </dgm:pt>
    <dgm:pt modelId="{E8AE070C-2890-44B9-9EFC-4AAF46DE8D7C}" type="sibTrans" cxnId="{DD8A6164-4AF2-4B6D-9911-18418621433A}">
      <dgm:prSet/>
      <dgm:spPr/>
      <dgm:t>
        <a:bodyPr/>
        <a:lstStyle/>
        <a:p>
          <a:endParaRPr lang="en-US" sz="1300"/>
        </a:p>
      </dgm:t>
    </dgm:pt>
    <dgm:pt modelId="{3EC291E4-120B-4613-B545-893A38D75FDB}">
      <dgm:prSet custT="1"/>
      <dgm:spPr/>
      <dgm:t>
        <a:bodyPr/>
        <a:lstStyle/>
        <a:p>
          <a:r>
            <a:rPr lang="en-US" sz="1300" b="0" i="0" dirty="0"/>
            <a:t>Washington Indian Behavioral Health HUB</a:t>
          </a:r>
          <a:endParaRPr lang="en-US" sz="1300" dirty="0"/>
        </a:p>
      </dgm:t>
    </dgm:pt>
    <dgm:pt modelId="{3CBD98D8-AC01-477A-98F5-5178EE68A10C}" type="parTrans" cxnId="{852A6DCA-6CB1-4B0B-9639-2248FC6DACBC}">
      <dgm:prSet/>
      <dgm:spPr/>
      <dgm:t>
        <a:bodyPr/>
        <a:lstStyle/>
        <a:p>
          <a:endParaRPr lang="en-US" sz="1300"/>
        </a:p>
      </dgm:t>
    </dgm:pt>
    <dgm:pt modelId="{394F94C7-F37F-48E4-A1BC-6715544F3472}" type="sibTrans" cxnId="{852A6DCA-6CB1-4B0B-9639-2248FC6DACBC}">
      <dgm:prSet/>
      <dgm:spPr/>
      <dgm:t>
        <a:bodyPr/>
        <a:lstStyle/>
        <a:p>
          <a:endParaRPr lang="en-US" sz="1300"/>
        </a:p>
      </dgm:t>
    </dgm:pt>
    <dgm:pt modelId="{6ACEBCF7-0267-4A45-A4FE-74D281C9ABE3}">
      <dgm:prSet custT="1"/>
      <dgm:spPr/>
      <dgm:t>
        <a:bodyPr/>
        <a:lstStyle/>
        <a:p>
          <a:r>
            <a:rPr lang="en-US" sz="1300" b="0" i="0" dirty="0"/>
            <a:t>North Sound Crisis Follow-up Program</a:t>
          </a:r>
          <a:endParaRPr lang="en-US" sz="1300" dirty="0"/>
        </a:p>
      </dgm:t>
    </dgm:pt>
    <dgm:pt modelId="{E0181C6C-5D73-4919-B2A5-AC0A27F31F20}" type="parTrans" cxnId="{A2B854DA-0A06-4FFC-8180-B28D75C532B0}">
      <dgm:prSet/>
      <dgm:spPr/>
      <dgm:t>
        <a:bodyPr/>
        <a:lstStyle/>
        <a:p>
          <a:endParaRPr lang="en-US" sz="1300"/>
        </a:p>
      </dgm:t>
    </dgm:pt>
    <dgm:pt modelId="{4737FFAD-0CE4-4533-BE0A-0941960CC009}" type="sibTrans" cxnId="{A2B854DA-0A06-4FFC-8180-B28D75C532B0}">
      <dgm:prSet/>
      <dgm:spPr/>
      <dgm:t>
        <a:bodyPr/>
        <a:lstStyle/>
        <a:p>
          <a:endParaRPr lang="en-US" sz="1300"/>
        </a:p>
      </dgm:t>
    </dgm:pt>
    <dgm:pt modelId="{21F3E461-55AA-40E1-8DC3-C71104C551FB}" type="pres">
      <dgm:prSet presAssocID="{76E730F0-E8B2-43AA-B5F9-234CDEDCA6E4}" presName="linear" presStyleCnt="0">
        <dgm:presLayoutVars>
          <dgm:animLvl val="lvl"/>
          <dgm:resizeHandles val="exact"/>
        </dgm:presLayoutVars>
      </dgm:prSet>
      <dgm:spPr/>
    </dgm:pt>
    <dgm:pt modelId="{FFE8AEF6-0C3C-44A3-9D9C-D01E392693B7}" type="pres">
      <dgm:prSet presAssocID="{E5F27402-38B0-4404-8564-2BD5E596360F}" presName="parentText" presStyleLbl="node1" presStyleIdx="0" presStyleCnt="7">
        <dgm:presLayoutVars>
          <dgm:chMax val="0"/>
          <dgm:bulletEnabled val="1"/>
        </dgm:presLayoutVars>
      </dgm:prSet>
      <dgm:spPr/>
    </dgm:pt>
    <dgm:pt modelId="{8FF69BD2-8444-4AA2-9A4A-DDC9A0126775}" type="pres">
      <dgm:prSet presAssocID="{7C3ADE80-0624-48A0-AE7C-B77CF1942A29}" presName="spacer" presStyleCnt="0"/>
      <dgm:spPr/>
    </dgm:pt>
    <dgm:pt modelId="{F58D91D9-18FB-4C9B-BB23-2C4EA5399312}" type="pres">
      <dgm:prSet presAssocID="{60BAD313-0A39-4666-A5A1-9CDDD044132A}" presName="parentText" presStyleLbl="node1" presStyleIdx="1" presStyleCnt="7">
        <dgm:presLayoutVars>
          <dgm:chMax val="0"/>
          <dgm:bulletEnabled val="1"/>
        </dgm:presLayoutVars>
      </dgm:prSet>
      <dgm:spPr/>
    </dgm:pt>
    <dgm:pt modelId="{EC33E167-D9FA-483B-B042-9E710E51EFF9}" type="pres">
      <dgm:prSet presAssocID="{60A003A2-2990-42EE-88F8-1F98C068D089}" presName="spacer" presStyleCnt="0"/>
      <dgm:spPr/>
    </dgm:pt>
    <dgm:pt modelId="{DEBBC5CB-EA69-4FCB-BE05-E3B8763D82A1}" type="pres">
      <dgm:prSet presAssocID="{91AB27FB-2FAF-4EEA-9791-638CA3291280}" presName="parentText" presStyleLbl="node1" presStyleIdx="2" presStyleCnt="7">
        <dgm:presLayoutVars>
          <dgm:chMax val="0"/>
          <dgm:bulletEnabled val="1"/>
        </dgm:presLayoutVars>
      </dgm:prSet>
      <dgm:spPr/>
    </dgm:pt>
    <dgm:pt modelId="{D41A7AE5-D1C3-4E83-917D-8150DF20F51F}" type="pres">
      <dgm:prSet presAssocID="{ADFF52D2-B392-4F42-8892-232A2F7CCD30}" presName="spacer" presStyleCnt="0"/>
      <dgm:spPr/>
    </dgm:pt>
    <dgm:pt modelId="{47BC947E-689B-42D4-841E-330C321CC405}" type="pres">
      <dgm:prSet presAssocID="{7A7E2B8A-4869-4AD4-BBA6-52EAFEFABD84}" presName="parentText" presStyleLbl="node1" presStyleIdx="3" presStyleCnt="7">
        <dgm:presLayoutVars>
          <dgm:chMax val="0"/>
          <dgm:bulletEnabled val="1"/>
        </dgm:presLayoutVars>
      </dgm:prSet>
      <dgm:spPr/>
    </dgm:pt>
    <dgm:pt modelId="{C3EC1F79-51E6-4560-868C-0F65ED66906D}" type="pres">
      <dgm:prSet presAssocID="{BAB964BD-7943-40EF-9395-0C221AE3B955}" presName="spacer" presStyleCnt="0"/>
      <dgm:spPr/>
    </dgm:pt>
    <dgm:pt modelId="{516AF46E-B9A9-45AE-82C5-30DB9DB94F5F}" type="pres">
      <dgm:prSet presAssocID="{2C337257-B621-47CD-99E1-67F63D4B1103}" presName="parentText" presStyleLbl="node1" presStyleIdx="4" presStyleCnt="7">
        <dgm:presLayoutVars>
          <dgm:chMax val="0"/>
          <dgm:bulletEnabled val="1"/>
        </dgm:presLayoutVars>
      </dgm:prSet>
      <dgm:spPr/>
    </dgm:pt>
    <dgm:pt modelId="{8748F16D-302B-4513-A354-7F1382919A28}" type="pres">
      <dgm:prSet presAssocID="{E8AE070C-2890-44B9-9EFC-4AAF46DE8D7C}" presName="spacer" presStyleCnt="0"/>
      <dgm:spPr/>
    </dgm:pt>
    <dgm:pt modelId="{9833BEA8-2166-4370-9DE1-5D9CFF2E8F66}" type="pres">
      <dgm:prSet presAssocID="{3EC291E4-120B-4613-B545-893A38D75FDB}" presName="parentText" presStyleLbl="node1" presStyleIdx="5" presStyleCnt="7">
        <dgm:presLayoutVars>
          <dgm:chMax val="0"/>
          <dgm:bulletEnabled val="1"/>
        </dgm:presLayoutVars>
      </dgm:prSet>
      <dgm:spPr/>
    </dgm:pt>
    <dgm:pt modelId="{28A5F8D5-AEED-43AD-9E46-9FA3D8D8102F}" type="pres">
      <dgm:prSet presAssocID="{394F94C7-F37F-48E4-A1BC-6715544F3472}" presName="spacer" presStyleCnt="0"/>
      <dgm:spPr/>
    </dgm:pt>
    <dgm:pt modelId="{15E8B5C6-C048-4ABE-8C6A-947E7232D40C}" type="pres">
      <dgm:prSet presAssocID="{6ACEBCF7-0267-4A45-A4FE-74D281C9ABE3}" presName="parentText" presStyleLbl="node1" presStyleIdx="6" presStyleCnt="7">
        <dgm:presLayoutVars>
          <dgm:chMax val="0"/>
          <dgm:bulletEnabled val="1"/>
        </dgm:presLayoutVars>
      </dgm:prSet>
      <dgm:spPr/>
    </dgm:pt>
  </dgm:ptLst>
  <dgm:cxnLst>
    <dgm:cxn modelId="{4A71A517-89D4-4658-BE0B-B297888D00EA}" type="presOf" srcId="{91AB27FB-2FAF-4EEA-9791-638CA3291280}" destId="{DEBBC5CB-EA69-4FCB-BE05-E3B8763D82A1}" srcOrd="0" destOrd="0" presId="urn:microsoft.com/office/officeart/2005/8/layout/vList2"/>
    <dgm:cxn modelId="{E2198F1E-6E3A-4F54-989B-084E1E0E550E}" srcId="{76E730F0-E8B2-43AA-B5F9-234CDEDCA6E4}" destId="{7A7E2B8A-4869-4AD4-BBA6-52EAFEFABD84}" srcOrd="3" destOrd="0" parTransId="{D6CD42C0-5B51-43FB-BE9B-C5D1CFE1C085}" sibTransId="{BAB964BD-7943-40EF-9395-0C221AE3B955}"/>
    <dgm:cxn modelId="{6C7EB53D-D3CC-4B0F-9EB0-2BD53293A732}" type="presOf" srcId="{7A7E2B8A-4869-4AD4-BBA6-52EAFEFABD84}" destId="{47BC947E-689B-42D4-841E-330C321CC405}" srcOrd="0" destOrd="0" presId="urn:microsoft.com/office/officeart/2005/8/layout/vList2"/>
    <dgm:cxn modelId="{7FE5AC61-2C13-4507-B862-657C9B0A2039}" type="presOf" srcId="{2C337257-B621-47CD-99E1-67F63D4B1103}" destId="{516AF46E-B9A9-45AE-82C5-30DB9DB94F5F}" srcOrd="0" destOrd="0" presId="urn:microsoft.com/office/officeart/2005/8/layout/vList2"/>
    <dgm:cxn modelId="{DD8A6164-4AF2-4B6D-9911-18418621433A}" srcId="{76E730F0-E8B2-43AA-B5F9-234CDEDCA6E4}" destId="{2C337257-B621-47CD-99E1-67F63D4B1103}" srcOrd="4" destOrd="0" parTransId="{7E271FA4-9B0B-44F6-B670-BFF101ED88FF}" sibTransId="{E8AE070C-2890-44B9-9EFC-4AAF46DE8D7C}"/>
    <dgm:cxn modelId="{79B0F053-31DF-4657-BC7D-5E518AF65EA6}" type="presOf" srcId="{6ACEBCF7-0267-4A45-A4FE-74D281C9ABE3}" destId="{15E8B5C6-C048-4ABE-8C6A-947E7232D40C}" srcOrd="0" destOrd="0" presId="urn:microsoft.com/office/officeart/2005/8/layout/vList2"/>
    <dgm:cxn modelId="{BDF7807B-0ACC-4C36-96B4-C1A94B7BD4EF}" type="presOf" srcId="{76E730F0-E8B2-43AA-B5F9-234CDEDCA6E4}" destId="{21F3E461-55AA-40E1-8DC3-C71104C551FB}" srcOrd="0" destOrd="0" presId="urn:microsoft.com/office/officeart/2005/8/layout/vList2"/>
    <dgm:cxn modelId="{4C87A8B4-0CC0-49F8-BAC2-963D893999E3}" type="presOf" srcId="{60BAD313-0A39-4666-A5A1-9CDDD044132A}" destId="{F58D91D9-18FB-4C9B-BB23-2C4EA5399312}" srcOrd="0" destOrd="0" presId="urn:microsoft.com/office/officeart/2005/8/layout/vList2"/>
    <dgm:cxn modelId="{7D4FEDB4-8CE9-42F9-9D4A-E5E4429C91B9}" srcId="{76E730F0-E8B2-43AA-B5F9-234CDEDCA6E4}" destId="{91AB27FB-2FAF-4EEA-9791-638CA3291280}" srcOrd="2" destOrd="0" parTransId="{B32B8311-6D00-460C-9932-BF890552FD9D}" sibTransId="{ADFF52D2-B392-4F42-8892-232A2F7CCD30}"/>
    <dgm:cxn modelId="{FC1663B9-F795-4B69-AC86-AFBDAE44A1C5}" srcId="{76E730F0-E8B2-43AA-B5F9-234CDEDCA6E4}" destId="{E5F27402-38B0-4404-8564-2BD5E596360F}" srcOrd="0" destOrd="0" parTransId="{430F8885-0AC9-4B6D-B0E7-750C41C6C3F2}" sibTransId="{7C3ADE80-0624-48A0-AE7C-B77CF1942A29}"/>
    <dgm:cxn modelId="{9F2E00BB-C826-4894-A27E-0FEA3836C245}" type="presOf" srcId="{3EC291E4-120B-4613-B545-893A38D75FDB}" destId="{9833BEA8-2166-4370-9DE1-5D9CFF2E8F66}" srcOrd="0" destOrd="0" presId="urn:microsoft.com/office/officeart/2005/8/layout/vList2"/>
    <dgm:cxn modelId="{38143EC0-DED6-49E2-8A6B-55B50FDAA8CE}" type="presOf" srcId="{E5F27402-38B0-4404-8564-2BD5E596360F}" destId="{FFE8AEF6-0C3C-44A3-9D9C-D01E392693B7}" srcOrd="0" destOrd="0" presId="urn:microsoft.com/office/officeart/2005/8/layout/vList2"/>
    <dgm:cxn modelId="{852A6DCA-6CB1-4B0B-9639-2248FC6DACBC}" srcId="{76E730F0-E8B2-43AA-B5F9-234CDEDCA6E4}" destId="{3EC291E4-120B-4613-B545-893A38D75FDB}" srcOrd="5" destOrd="0" parTransId="{3CBD98D8-AC01-477A-98F5-5178EE68A10C}" sibTransId="{394F94C7-F37F-48E4-A1BC-6715544F3472}"/>
    <dgm:cxn modelId="{D3CE95D8-6C57-4351-B93D-B5C61202A16B}" srcId="{76E730F0-E8B2-43AA-B5F9-234CDEDCA6E4}" destId="{60BAD313-0A39-4666-A5A1-9CDDD044132A}" srcOrd="1" destOrd="0" parTransId="{13267723-6EDD-4F6C-BDA3-BDCBB60925E8}" sibTransId="{60A003A2-2990-42EE-88F8-1F98C068D089}"/>
    <dgm:cxn modelId="{A2B854DA-0A06-4FFC-8180-B28D75C532B0}" srcId="{76E730F0-E8B2-43AA-B5F9-234CDEDCA6E4}" destId="{6ACEBCF7-0267-4A45-A4FE-74D281C9ABE3}" srcOrd="6" destOrd="0" parTransId="{E0181C6C-5D73-4919-B2A5-AC0A27F31F20}" sibTransId="{4737FFAD-0CE4-4533-BE0A-0941960CC009}"/>
    <dgm:cxn modelId="{4724BFF3-266E-43E2-9842-E80607831293}" type="presParOf" srcId="{21F3E461-55AA-40E1-8DC3-C71104C551FB}" destId="{FFE8AEF6-0C3C-44A3-9D9C-D01E392693B7}" srcOrd="0" destOrd="0" presId="urn:microsoft.com/office/officeart/2005/8/layout/vList2"/>
    <dgm:cxn modelId="{9E54A0C3-9AC9-42E9-81ED-64632A65637A}" type="presParOf" srcId="{21F3E461-55AA-40E1-8DC3-C71104C551FB}" destId="{8FF69BD2-8444-4AA2-9A4A-DDC9A0126775}" srcOrd="1" destOrd="0" presId="urn:microsoft.com/office/officeart/2005/8/layout/vList2"/>
    <dgm:cxn modelId="{EF9E0F97-EF80-4551-BBD8-E3B4D6DA5695}" type="presParOf" srcId="{21F3E461-55AA-40E1-8DC3-C71104C551FB}" destId="{F58D91D9-18FB-4C9B-BB23-2C4EA5399312}" srcOrd="2" destOrd="0" presId="urn:microsoft.com/office/officeart/2005/8/layout/vList2"/>
    <dgm:cxn modelId="{951333DE-289F-4DE2-8F55-91B562EC4256}" type="presParOf" srcId="{21F3E461-55AA-40E1-8DC3-C71104C551FB}" destId="{EC33E167-D9FA-483B-B042-9E710E51EFF9}" srcOrd="3" destOrd="0" presId="urn:microsoft.com/office/officeart/2005/8/layout/vList2"/>
    <dgm:cxn modelId="{950133A7-A650-4CB6-9B3A-F49781D09A55}" type="presParOf" srcId="{21F3E461-55AA-40E1-8DC3-C71104C551FB}" destId="{DEBBC5CB-EA69-4FCB-BE05-E3B8763D82A1}" srcOrd="4" destOrd="0" presId="urn:microsoft.com/office/officeart/2005/8/layout/vList2"/>
    <dgm:cxn modelId="{21CBB0F4-69E2-450F-A369-2E3B5C0FAF4A}" type="presParOf" srcId="{21F3E461-55AA-40E1-8DC3-C71104C551FB}" destId="{D41A7AE5-D1C3-4E83-917D-8150DF20F51F}" srcOrd="5" destOrd="0" presId="urn:microsoft.com/office/officeart/2005/8/layout/vList2"/>
    <dgm:cxn modelId="{E75810CA-B378-4340-A6C7-C5A3328B53B0}" type="presParOf" srcId="{21F3E461-55AA-40E1-8DC3-C71104C551FB}" destId="{47BC947E-689B-42D4-841E-330C321CC405}" srcOrd="6" destOrd="0" presId="urn:microsoft.com/office/officeart/2005/8/layout/vList2"/>
    <dgm:cxn modelId="{AC6A113F-16EF-462C-85F7-48CF0F748CAE}" type="presParOf" srcId="{21F3E461-55AA-40E1-8DC3-C71104C551FB}" destId="{C3EC1F79-51E6-4560-868C-0F65ED66906D}" srcOrd="7" destOrd="0" presId="urn:microsoft.com/office/officeart/2005/8/layout/vList2"/>
    <dgm:cxn modelId="{AFDD7D88-0FCC-468C-8857-995B91BDF89D}" type="presParOf" srcId="{21F3E461-55AA-40E1-8DC3-C71104C551FB}" destId="{516AF46E-B9A9-45AE-82C5-30DB9DB94F5F}" srcOrd="8" destOrd="0" presId="urn:microsoft.com/office/officeart/2005/8/layout/vList2"/>
    <dgm:cxn modelId="{39D765C2-CE00-49A3-92EC-CD8D1631636C}" type="presParOf" srcId="{21F3E461-55AA-40E1-8DC3-C71104C551FB}" destId="{8748F16D-302B-4513-A354-7F1382919A28}" srcOrd="9" destOrd="0" presId="urn:microsoft.com/office/officeart/2005/8/layout/vList2"/>
    <dgm:cxn modelId="{31A9F7C5-CD06-42D3-AF65-BF26B3CAA875}" type="presParOf" srcId="{21F3E461-55AA-40E1-8DC3-C71104C551FB}" destId="{9833BEA8-2166-4370-9DE1-5D9CFF2E8F66}" srcOrd="10" destOrd="0" presId="urn:microsoft.com/office/officeart/2005/8/layout/vList2"/>
    <dgm:cxn modelId="{C4A9A73C-0745-4DC6-85CB-20259ABB74C1}" type="presParOf" srcId="{21F3E461-55AA-40E1-8DC3-C71104C551FB}" destId="{28A5F8D5-AEED-43AD-9E46-9FA3D8D8102F}" srcOrd="11" destOrd="0" presId="urn:microsoft.com/office/officeart/2005/8/layout/vList2"/>
    <dgm:cxn modelId="{B1D63FF3-CFCC-42C3-9CEB-A13D5B11B3B6}" type="presParOf" srcId="{21F3E461-55AA-40E1-8DC3-C71104C551FB}" destId="{15E8B5C6-C048-4ABE-8C6A-947E7232D40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7B7F48-1029-462D-8E71-F8FB97E310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D7E0818-02F3-4BAD-8407-3AF5A4149ACF}">
      <dgm:prSet/>
      <dgm:spPr/>
      <dgm:t>
        <a:bodyPr/>
        <a:lstStyle/>
        <a:p>
          <a:r>
            <a:rPr lang="en-US" b="0" i="0" dirty="0"/>
            <a:t>Show you care</a:t>
          </a:r>
          <a:endParaRPr lang="en-US" dirty="0"/>
        </a:p>
      </dgm:t>
    </dgm:pt>
    <dgm:pt modelId="{E98EB2DB-2CA0-4C92-90AD-6E2CFBC656F2}" type="parTrans" cxnId="{5BF1FC55-BD9E-4EB6-8B92-EA9D2BEBD1FB}">
      <dgm:prSet/>
      <dgm:spPr/>
      <dgm:t>
        <a:bodyPr/>
        <a:lstStyle/>
        <a:p>
          <a:endParaRPr lang="en-US"/>
        </a:p>
      </dgm:t>
    </dgm:pt>
    <dgm:pt modelId="{28C945CE-57C3-4CFE-A633-D2B7DAB78180}" type="sibTrans" cxnId="{5BF1FC55-BD9E-4EB6-8B92-EA9D2BEBD1FB}">
      <dgm:prSet/>
      <dgm:spPr/>
      <dgm:t>
        <a:bodyPr/>
        <a:lstStyle/>
        <a:p>
          <a:endParaRPr lang="en-US"/>
        </a:p>
      </dgm:t>
    </dgm:pt>
    <dgm:pt modelId="{9C67EC6E-83E4-43C0-8AF2-566089001AEF}">
      <dgm:prSet/>
      <dgm:spPr/>
      <dgm:t>
        <a:bodyPr/>
        <a:lstStyle/>
        <a:p>
          <a:r>
            <a:rPr lang="en-US" b="0" i="0" dirty="0"/>
            <a:t>Manage your own reactions</a:t>
          </a:r>
          <a:endParaRPr lang="en-US" dirty="0"/>
        </a:p>
      </dgm:t>
    </dgm:pt>
    <dgm:pt modelId="{DFE6EEED-E12C-4FFA-BF26-1ECA935F0A23}" type="parTrans" cxnId="{2097ACFA-B92E-46D2-88C7-11A2AFC53075}">
      <dgm:prSet/>
      <dgm:spPr/>
      <dgm:t>
        <a:bodyPr/>
        <a:lstStyle/>
        <a:p>
          <a:endParaRPr lang="en-US"/>
        </a:p>
      </dgm:t>
    </dgm:pt>
    <dgm:pt modelId="{0E604262-EAC0-44E2-984C-0A43E73C1CAD}" type="sibTrans" cxnId="{2097ACFA-B92E-46D2-88C7-11A2AFC53075}">
      <dgm:prSet/>
      <dgm:spPr/>
      <dgm:t>
        <a:bodyPr/>
        <a:lstStyle/>
        <a:p>
          <a:endParaRPr lang="en-US"/>
        </a:p>
      </dgm:t>
    </dgm:pt>
    <dgm:pt modelId="{F5EE0BF1-857F-4308-8A6E-20271B70F9BE}">
      <dgm:prSet/>
      <dgm:spPr/>
      <dgm:t>
        <a:bodyPr/>
        <a:lstStyle/>
        <a:p>
          <a:r>
            <a:rPr lang="en-US" b="0" i="0" dirty="0"/>
            <a:t>Maintain a collaborative relationship</a:t>
          </a:r>
          <a:endParaRPr lang="en-US" dirty="0"/>
        </a:p>
      </dgm:t>
    </dgm:pt>
    <dgm:pt modelId="{1E86C501-2B93-4E1E-AD6E-D226FFB98201}" type="parTrans" cxnId="{B89EB5C8-91E4-4DAF-A678-C498CF5B510C}">
      <dgm:prSet/>
      <dgm:spPr/>
      <dgm:t>
        <a:bodyPr/>
        <a:lstStyle/>
        <a:p>
          <a:endParaRPr lang="en-US"/>
        </a:p>
      </dgm:t>
    </dgm:pt>
    <dgm:pt modelId="{A89C0639-4EE7-4F48-A82A-148067906BE7}" type="sibTrans" cxnId="{B89EB5C8-91E4-4DAF-A678-C498CF5B510C}">
      <dgm:prSet/>
      <dgm:spPr/>
      <dgm:t>
        <a:bodyPr/>
        <a:lstStyle/>
        <a:p>
          <a:endParaRPr lang="en-US"/>
        </a:p>
      </dgm:t>
    </dgm:pt>
    <dgm:pt modelId="{52D7CB08-00AF-4C65-A237-C745D2B0EC94}">
      <dgm:prSet/>
      <dgm:spPr/>
      <dgm:t>
        <a:bodyPr/>
        <a:lstStyle/>
        <a:p>
          <a:r>
            <a:rPr lang="en-US" b="0" i="0" dirty="0"/>
            <a:t>Ask about suicide</a:t>
          </a:r>
          <a:endParaRPr lang="en-US" dirty="0"/>
        </a:p>
      </dgm:t>
    </dgm:pt>
    <dgm:pt modelId="{CD00AEA5-8F1D-4F87-8046-736243C724EC}" type="parTrans" cxnId="{4D6D96E0-844C-4F4E-8381-98BE9DEAA033}">
      <dgm:prSet/>
      <dgm:spPr/>
      <dgm:t>
        <a:bodyPr/>
        <a:lstStyle/>
        <a:p>
          <a:endParaRPr lang="en-US"/>
        </a:p>
      </dgm:t>
    </dgm:pt>
    <dgm:pt modelId="{0EEFD25D-51B8-4C94-9D31-D341F84B7B50}" type="sibTrans" cxnId="{4D6D96E0-844C-4F4E-8381-98BE9DEAA033}">
      <dgm:prSet/>
      <dgm:spPr/>
      <dgm:t>
        <a:bodyPr/>
        <a:lstStyle/>
        <a:p>
          <a:endParaRPr lang="en-US"/>
        </a:p>
      </dgm:t>
    </dgm:pt>
    <dgm:pt modelId="{3146EC3A-24BC-4A37-99DA-64912528197F}">
      <dgm:prSet/>
      <dgm:spPr/>
      <dgm:t>
        <a:bodyPr/>
        <a:lstStyle/>
        <a:p>
          <a:r>
            <a:rPr lang="en-US" b="0" i="0" dirty="0"/>
            <a:t>Ask directly in a caring, non-confrontational way</a:t>
          </a:r>
          <a:endParaRPr lang="en-US" dirty="0"/>
        </a:p>
      </dgm:t>
    </dgm:pt>
    <dgm:pt modelId="{31DA88FC-07D6-49BF-A694-ECF8D8AC4B24}" type="parTrans" cxnId="{BF62F7AF-BF06-4BE8-8309-C609BDFB8304}">
      <dgm:prSet/>
      <dgm:spPr/>
      <dgm:t>
        <a:bodyPr/>
        <a:lstStyle/>
        <a:p>
          <a:endParaRPr lang="en-US"/>
        </a:p>
      </dgm:t>
    </dgm:pt>
    <dgm:pt modelId="{476F0873-1587-49DE-9EF5-74C1A8FDC147}" type="sibTrans" cxnId="{BF62F7AF-BF06-4BE8-8309-C609BDFB8304}">
      <dgm:prSet/>
      <dgm:spPr/>
      <dgm:t>
        <a:bodyPr/>
        <a:lstStyle/>
        <a:p>
          <a:endParaRPr lang="en-US"/>
        </a:p>
      </dgm:t>
    </dgm:pt>
    <dgm:pt modelId="{FB282D2B-87C4-450B-88C6-3261BC889EA3}">
      <dgm:prSet/>
      <dgm:spPr/>
      <dgm:t>
        <a:bodyPr/>
        <a:lstStyle/>
        <a:p>
          <a:r>
            <a:rPr lang="en-US" b="0" i="0" dirty="0"/>
            <a:t>Listen carefully to try to understand the reason they think suicide would help</a:t>
          </a:r>
          <a:endParaRPr lang="en-US" dirty="0"/>
        </a:p>
      </dgm:t>
    </dgm:pt>
    <dgm:pt modelId="{FC0FDC93-C862-4C97-8CC5-A0D3DDFCC9A3}" type="parTrans" cxnId="{2F992870-5323-4CA1-A65B-4A639E335A46}">
      <dgm:prSet/>
      <dgm:spPr/>
      <dgm:t>
        <a:bodyPr/>
        <a:lstStyle/>
        <a:p>
          <a:endParaRPr lang="en-US"/>
        </a:p>
      </dgm:t>
    </dgm:pt>
    <dgm:pt modelId="{3B2C02EA-DA2E-498F-8873-9138FD65FE21}" type="sibTrans" cxnId="{2F992870-5323-4CA1-A65B-4A639E335A46}">
      <dgm:prSet/>
      <dgm:spPr/>
      <dgm:t>
        <a:bodyPr/>
        <a:lstStyle/>
        <a:p>
          <a:endParaRPr lang="en-US"/>
        </a:p>
      </dgm:t>
    </dgm:pt>
    <dgm:pt modelId="{172B1ACE-1B3B-49DF-82DA-96CA60BE31E8}">
      <dgm:prSet/>
      <dgm:spPr/>
      <dgm:t>
        <a:bodyPr/>
        <a:lstStyle/>
        <a:p>
          <a:r>
            <a:rPr lang="en-US" b="0" i="0" dirty="0"/>
            <a:t>Accept feelings without judgment</a:t>
          </a:r>
          <a:endParaRPr lang="en-US" dirty="0"/>
        </a:p>
      </dgm:t>
    </dgm:pt>
    <dgm:pt modelId="{ABE13196-DDB8-46BE-8415-EF67EF04EE99}" type="parTrans" cxnId="{1253DA60-CB5C-4BAC-A344-5EC8AFE4C8B5}">
      <dgm:prSet/>
      <dgm:spPr/>
      <dgm:t>
        <a:bodyPr/>
        <a:lstStyle/>
        <a:p>
          <a:endParaRPr lang="en-US"/>
        </a:p>
      </dgm:t>
    </dgm:pt>
    <dgm:pt modelId="{135E7AAD-C259-44D1-BA04-05DEF26298F5}" type="sibTrans" cxnId="{1253DA60-CB5C-4BAC-A344-5EC8AFE4C8B5}">
      <dgm:prSet/>
      <dgm:spPr/>
      <dgm:t>
        <a:bodyPr/>
        <a:lstStyle/>
        <a:p>
          <a:endParaRPr lang="en-US"/>
        </a:p>
      </dgm:t>
    </dgm:pt>
    <dgm:pt modelId="{27199F3B-7517-40AB-BD98-006BD603993E}">
      <dgm:prSet/>
      <dgm:spPr/>
      <dgm:t>
        <a:bodyPr/>
        <a:lstStyle/>
        <a:p>
          <a:r>
            <a:rPr lang="en-US" b="0" i="0" dirty="0"/>
            <a:t>Connect them to help</a:t>
          </a:r>
          <a:endParaRPr lang="en-US" dirty="0"/>
        </a:p>
      </dgm:t>
    </dgm:pt>
    <dgm:pt modelId="{8A196072-3C84-49B3-AE39-A9710AE668DB}" type="parTrans" cxnId="{80DFB3DF-C8D6-49FE-B608-8819C296DE3A}">
      <dgm:prSet/>
      <dgm:spPr/>
      <dgm:t>
        <a:bodyPr/>
        <a:lstStyle/>
        <a:p>
          <a:endParaRPr lang="en-US"/>
        </a:p>
      </dgm:t>
    </dgm:pt>
    <dgm:pt modelId="{C9FA858E-AE23-41FB-89DD-112F5A10170F}" type="sibTrans" cxnId="{80DFB3DF-C8D6-49FE-B608-8819C296DE3A}">
      <dgm:prSet/>
      <dgm:spPr/>
      <dgm:t>
        <a:bodyPr/>
        <a:lstStyle/>
        <a:p>
          <a:endParaRPr lang="en-US"/>
        </a:p>
      </dgm:t>
    </dgm:pt>
    <dgm:pt modelId="{CCCC617A-3E5A-4AC6-A1AD-FDB6A95D8889}">
      <dgm:prSet/>
      <dgm:spPr/>
      <dgm:t>
        <a:bodyPr/>
        <a:lstStyle/>
        <a:p>
          <a:r>
            <a:rPr lang="en-US" b="0" i="0" dirty="0"/>
            <a:t>Stay with the person, call or text 988 for guidance</a:t>
          </a:r>
          <a:endParaRPr lang="en-US" dirty="0"/>
        </a:p>
      </dgm:t>
    </dgm:pt>
    <dgm:pt modelId="{1BC7CD79-AA6D-4A21-817A-94E60B6F81CF}" type="parTrans" cxnId="{9ED38F1C-D7ED-46D2-A712-EAABCD16A06C}">
      <dgm:prSet/>
      <dgm:spPr/>
      <dgm:t>
        <a:bodyPr/>
        <a:lstStyle/>
        <a:p>
          <a:endParaRPr lang="en-US"/>
        </a:p>
      </dgm:t>
    </dgm:pt>
    <dgm:pt modelId="{95EE00E5-F573-4690-AAB9-1897F72DC691}" type="sibTrans" cxnId="{9ED38F1C-D7ED-46D2-A712-EAABCD16A06C}">
      <dgm:prSet/>
      <dgm:spPr/>
      <dgm:t>
        <a:bodyPr/>
        <a:lstStyle/>
        <a:p>
          <a:endParaRPr lang="en-US"/>
        </a:p>
      </dgm:t>
    </dgm:pt>
    <dgm:pt modelId="{33AC1CB7-7127-4B8E-956E-FDDA54AADE97}" type="pres">
      <dgm:prSet presAssocID="{947B7F48-1029-462D-8E71-F8FB97E3104E}" presName="linear" presStyleCnt="0">
        <dgm:presLayoutVars>
          <dgm:animLvl val="lvl"/>
          <dgm:resizeHandles val="exact"/>
        </dgm:presLayoutVars>
      </dgm:prSet>
      <dgm:spPr/>
    </dgm:pt>
    <dgm:pt modelId="{8947495E-42EF-4674-86EF-9EC814EE6A85}" type="pres">
      <dgm:prSet presAssocID="{3D7E0818-02F3-4BAD-8407-3AF5A4149ACF}" presName="parentText" presStyleLbl="node1" presStyleIdx="0" presStyleCnt="9">
        <dgm:presLayoutVars>
          <dgm:chMax val="0"/>
          <dgm:bulletEnabled val="1"/>
        </dgm:presLayoutVars>
      </dgm:prSet>
      <dgm:spPr/>
    </dgm:pt>
    <dgm:pt modelId="{CA764923-D804-443B-A7DE-B0E6AA55592E}" type="pres">
      <dgm:prSet presAssocID="{28C945CE-57C3-4CFE-A633-D2B7DAB78180}" presName="spacer" presStyleCnt="0"/>
      <dgm:spPr/>
    </dgm:pt>
    <dgm:pt modelId="{CF6184AD-0EE3-4681-98B3-296BF43626DC}" type="pres">
      <dgm:prSet presAssocID="{9C67EC6E-83E4-43C0-8AF2-566089001AEF}" presName="parentText" presStyleLbl="node1" presStyleIdx="1" presStyleCnt="9">
        <dgm:presLayoutVars>
          <dgm:chMax val="0"/>
          <dgm:bulletEnabled val="1"/>
        </dgm:presLayoutVars>
      </dgm:prSet>
      <dgm:spPr/>
    </dgm:pt>
    <dgm:pt modelId="{023CC3ED-962A-4DD7-9B24-D2A118AAE3D1}" type="pres">
      <dgm:prSet presAssocID="{0E604262-EAC0-44E2-984C-0A43E73C1CAD}" presName="spacer" presStyleCnt="0"/>
      <dgm:spPr/>
    </dgm:pt>
    <dgm:pt modelId="{01C8C00E-469F-4D75-B230-ED92DA24149E}" type="pres">
      <dgm:prSet presAssocID="{F5EE0BF1-857F-4308-8A6E-20271B70F9BE}" presName="parentText" presStyleLbl="node1" presStyleIdx="2" presStyleCnt="9">
        <dgm:presLayoutVars>
          <dgm:chMax val="0"/>
          <dgm:bulletEnabled val="1"/>
        </dgm:presLayoutVars>
      </dgm:prSet>
      <dgm:spPr/>
    </dgm:pt>
    <dgm:pt modelId="{9A557041-093B-4A7E-96F1-3B7DBC7AC2B3}" type="pres">
      <dgm:prSet presAssocID="{A89C0639-4EE7-4F48-A82A-148067906BE7}" presName="spacer" presStyleCnt="0"/>
      <dgm:spPr/>
    </dgm:pt>
    <dgm:pt modelId="{9B964F54-F2E0-4858-B942-F5E558940C21}" type="pres">
      <dgm:prSet presAssocID="{52D7CB08-00AF-4C65-A237-C745D2B0EC94}" presName="parentText" presStyleLbl="node1" presStyleIdx="3" presStyleCnt="9">
        <dgm:presLayoutVars>
          <dgm:chMax val="0"/>
          <dgm:bulletEnabled val="1"/>
        </dgm:presLayoutVars>
      </dgm:prSet>
      <dgm:spPr/>
    </dgm:pt>
    <dgm:pt modelId="{3B3226E9-BD9A-459E-B2E2-AFF7963DCE03}" type="pres">
      <dgm:prSet presAssocID="{0EEFD25D-51B8-4C94-9D31-D341F84B7B50}" presName="spacer" presStyleCnt="0"/>
      <dgm:spPr/>
    </dgm:pt>
    <dgm:pt modelId="{EEB92650-78B2-4A7D-B930-196CF3B2009F}" type="pres">
      <dgm:prSet presAssocID="{3146EC3A-24BC-4A37-99DA-64912528197F}" presName="parentText" presStyleLbl="node1" presStyleIdx="4" presStyleCnt="9">
        <dgm:presLayoutVars>
          <dgm:chMax val="0"/>
          <dgm:bulletEnabled val="1"/>
        </dgm:presLayoutVars>
      </dgm:prSet>
      <dgm:spPr/>
    </dgm:pt>
    <dgm:pt modelId="{6D4DB846-3C96-42D4-A9F6-76C84AAF988A}" type="pres">
      <dgm:prSet presAssocID="{476F0873-1587-49DE-9EF5-74C1A8FDC147}" presName="spacer" presStyleCnt="0"/>
      <dgm:spPr/>
    </dgm:pt>
    <dgm:pt modelId="{832C8867-6F1E-4DBF-9E2F-15C646FC85C7}" type="pres">
      <dgm:prSet presAssocID="{FB282D2B-87C4-450B-88C6-3261BC889EA3}" presName="parentText" presStyleLbl="node1" presStyleIdx="5" presStyleCnt="9">
        <dgm:presLayoutVars>
          <dgm:chMax val="0"/>
          <dgm:bulletEnabled val="1"/>
        </dgm:presLayoutVars>
      </dgm:prSet>
      <dgm:spPr/>
    </dgm:pt>
    <dgm:pt modelId="{970BF9B0-F4AA-4506-8451-A30DA0D58204}" type="pres">
      <dgm:prSet presAssocID="{3B2C02EA-DA2E-498F-8873-9138FD65FE21}" presName="spacer" presStyleCnt="0"/>
      <dgm:spPr/>
    </dgm:pt>
    <dgm:pt modelId="{6D0B2C6D-D782-45F5-BED3-0F6AA4EE9A4A}" type="pres">
      <dgm:prSet presAssocID="{172B1ACE-1B3B-49DF-82DA-96CA60BE31E8}" presName="parentText" presStyleLbl="node1" presStyleIdx="6" presStyleCnt="9">
        <dgm:presLayoutVars>
          <dgm:chMax val="0"/>
          <dgm:bulletEnabled val="1"/>
        </dgm:presLayoutVars>
      </dgm:prSet>
      <dgm:spPr/>
    </dgm:pt>
    <dgm:pt modelId="{D092D3A4-8EBB-4DDD-8797-14F3972B43A6}" type="pres">
      <dgm:prSet presAssocID="{135E7AAD-C259-44D1-BA04-05DEF26298F5}" presName="spacer" presStyleCnt="0"/>
      <dgm:spPr/>
    </dgm:pt>
    <dgm:pt modelId="{90D4AB1A-00A1-481A-B27F-C5CF47FC066F}" type="pres">
      <dgm:prSet presAssocID="{27199F3B-7517-40AB-BD98-006BD603993E}" presName="parentText" presStyleLbl="node1" presStyleIdx="7" presStyleCnt="9">
        <dgm:presLayoutVars>
          <dgm:chMax val="0"/>
          <dgm:bulletEnabled val="1"/>
        </dgm:presLayoutVars>
      </dgm:prSet>
      <dgm:spPr/>
    </dgm:pt>
    <dgm:pt modelId="{6F9FB0EC-ED26-42B8-AA4C-445008FAEF09}" type="pres">
      <dgm:prSet presAssocID="{C9FA858E-AE23-41FB-89DD-112F5A10170F}" presName="spacer" presStyleCnt="0"/>
      <dgm:spPr/>
    </dgm:pt>
    <dgm:pt modelId="{99D004C3-8863-40DF-A572-6A60D2207266}" type="pres">
      <dgm:prSet presAssocID="{CCCC617A-3E5A-4AC6-A1AD-FDB6A95D8889}" presName="parentText" presStyleLbl="node1" presStyleIdx="8" presStyleCnt="9">
        <dgm:presLayoutVars>
          <dgm:chMax val="0"/>
          <dgm:bulletEnabled val="1"/>
        </dgm:presLayoutVars>
      </dgm:prSet>
      <dgm:spPr/>
    </dgm:pt>
  </dgm:ptLst>
  <dgm:cxnLst>
    <dgm:cxn modelId="{9ED38F1C-D7ED-46D2-A712-EAABCD16A06C}" srcId="{947B7F48-1029-462D-8E71-F8FB97E3104E}" destId="{CCCC617A-3E5A-4AC6-A1AD-FDB6A95D8889}" srcOrd="8" destOrd="0" parTransId="{1BC7CD79-AA6D-4A21-817A-94E60B6F81CF}" sibTransId="{95EE00E5-F573-4690-AAB9-1897F72DC691}"/>
    <dgm:cxn modelId="{497BC834-6337-4F93-B927-5B4F4BEFD5A6}" type="presOf" srcId="{3146EC3A-24BC-4A37-99DA-64912528197F}" destId="{EEB92650-78B2-4A7D-B930-196CF3B2009F}" srcOrd="0" destOrd="0" presId="urn:microsoft.com/office/officeart/2005/8/layout/vList2"/>
    <dgm:cxn modelId="{1253DA60-CB5C-4BAC-A344-5EC8AFE4C8B5}" srcId="{947B7F48-1029-462D-8E71-F8FB97E3104E}" destId="{172B1ACE-1B3B-49DF-82DA-96CA60BE31E8}" srcOrd="6" destOrd="0" parTransId="{ABE13196-DDB8-46BE-8415-EF67EF04EE99}" sibTransId="{135E7AAD-C259-44D1-BA04-05DEF26298F5}"/>
    <dgm:cxn modelId="{D23B486A-286D-423A-9C7C-2117551416BE}" type="presOf" srcId="{52D7CB08-00AF-4C65-A237-C745D2B0EC94}" destId="{9B964F54-F2E0-4858-B942-F5E558940C21}" srcOrd="0" destOrd="0" presId="urn:microsoft.com/office/officeart/2005/8/layout/vList2"/>
    <dgm:cxn modelId="{2F992870-5323-4CA1-A65B-4A639E335A46}" srcId="{947B7F48-1029-462D-8E71-F8FB97E3104E}" destId="{FB282D2B-87C4-450B-88C6-3261BC889EA3}" srcOrd="5" destOrd="0" parTransId="{FC0FDC93-C862-4C97-8CC5-A0D3DDFCC9A3}" sibTransId="{3B2C02EA-DA2E-498F-8873-9138FD65FE21}"/>
    <dgm:cxn modelId="{5BF1FC55-BD9E-4EB6-8B92-EA9D2BEBD1FB}" srcId="{947B7F48-1029-462D-8E71-F8FB97E3104E}" destId="{3D7E0818-02F3-4BAD-8407-3AF5A4149ACF}" srcOrd="0" destOrd="0" parTransId="{E98EB2DB-2CA0-4C92-90AD-6E2CFBC656F2}" sibTransId="{28C945CE-57C3-4CFE-A633-D2B7DAB78180}"/>
    <dgm:cxn modelId="{ECB8E97B-69AE-4307-BC01-0A558D4FD808}" type="presOf" srcId="{947B7F48-1029-462D-8E71-F8FB97E3104E}" destId="{33AC1CB7-7127-4B8E-956E-FDDA54AADE97}" srcOrd="0" destOrd="0" presId="urn:microsoft.com/office/officeart/2005/8/layout/vList2"/>
    <dgm:cxn modelId="{3342A090-AE3F-4DAF-8258-191C009AEAE1}" type="presOf" srcId="{F5EE0BF1-857F-4308-8A6E-20271B70F9BE}" destId="{01C8C00E-469F-4D75-B230-ED92DA24149E}" srcOrd="0" destOrd="0" presId="urn:microsoft.com/office/officeart/2005/8/layout/vList2"/>
    <dgm:cxn modelId="{9CDE2A9A-21C4-4DB4-96F5-0D6C0800D0D8}" type="presOf" srcId="{CCCC617A-3E5A-4AC6-A1AD-FDB6A95D8889}" destId="{99D004C3-8863-40DF-A572-6A60D2207266}" srcOrd="0" destOrd="0" presId="urn:microsoft.com/office/officeart/2005/8/layout/vList2"/>
    <dgm:cxn modelId="{EC0FE8A6-F352-4AC8-B642-D2B3E76AB837}" type="presOf" srcId="{172B1ACE-1B3B-49DF-82DA-96CA60BE31E8}" destId="{6D0B2C6D-D782-45F5-BED3-0F6AA4EE9A4A}" srcOrd="0" destOrd="0" presId="urn:microsoft.com/office/officeart/2005/8/layout/vList2"/>
    <dgm:cxn modelId="{BF62F7AF-BF06-4BE8-8309-C609BDFB8304}" srcId="{947B7F48-1029-462D-8E71-F8FB97E3104E}" destId="{3146EC3A-24BC-4A37-99DA-64912528197F}" srcOrd="4" destOrd="0" parTransId="{31DA88FC-07D6-49BF-A694-ECF8D8AC4B24}" sibTransId="{476F0873-1587-49DE-9EF5-74C1A8FDC147}"/>
    <dgm:cxn modelId="{B89EB5C8-91E4-4DAF-A678-C498CF5B510C}" srcId="{947B7F48-1029-462D-8E71-F8FB97E3104E}" destId="{F5EE0BF1-857F-4308-8A6E-20271B70F9BE}" srcOrd="2" destOrd="0" parTransId="{1E86C501-2B93-4E1E-AD6E-D226FFB98201}" sibTransId="{A89C0639-4EE7-4F48-A82A-148067906BE7}"/>
    <dgm:cxn modelId="{747114DB-C896-47B4-8F14-932FD041FD5D}" type="presOf" srcId="{FB282D2B-87C4-450B-88C6-3261BC889EA3}" destId="{832C8867-6F1E-4DBF-9E2F-15C646FC85C7}" srcOrd="0" destOrd="0" presId="urn:microsoft.com/office/officeart/2005/8/layout/vList2"/>
    <dgm:cxn modelId="{57CCC6DD-B134-43C5-AA8C-BADDA4393D54}" type="presOf" srcId="{9C67EC6E-83E4-43C0-8AF2-566089001AEF}" destId="{CF6184AD-0EE3-4681-98B3-296BF43626DC}" srcOrd="0" destOrd="0" presId="urn:microsoft.com/office/officeart/2005/8/layout/vList2"/>
    <dgm:cxn modelId="{80DFB3DF-C8D6-49FE-B608-8819C296DE3A}" srcId="{947B7F48-1029-462D-8E71-F8FB97E3104E}" destId="{27199F3B-7517-40AB-BD98-006BD603993E}" srcOrd="7" destOrd="0" parTransId="{8A196072-3C84-49B3-AE39-A9710AE668DB}" sibTransId="{C9FA858E-AE23-41FB-89DD-112F5A10170F}"/>
    <dgm:cxn modelId="{4D6D96E0-844C-4F4E-8381-98BE9DEAA033}" srcId="{947B7F48-1029-462D-8E71-F8FB97E3104E}" destId="{52D7CB08-00AF-4C65-A237-C745D2B0EC94}" srcOrd="3" destOrd="0" parTransId="{CD00AEA5-8F1D-4F87-8046-736243C724EC}" sibTransId="{0EEFD25D-51B8-4C94-9D31-D341F84B7B50}"/>
    <dgm:cxn modelId="{EC5ADEE1-3319-48FB-A972-32D0982E127A}" type="presOf" srcId="{27199F3B-7517-40AB-BD98-006BD603993E}" destId="{90D4AB1A-00A1-481A-B27F-C5CF47FC066F}" srcOrd="0" destOrd="0" presId="urn:microsoft.com/office/officeart/2005/8/layout/vList2"/>
    <dgm:cxn modelId="{6D5FBCE6-7CF5-487A-8C72-DDA034F7FDB3}" type="presOf" srcId="{3D7E0818-02F3-4BAD-8407-3AF5A4149ACF}" destId="{8947495E-42EF-4674-86EF-9EC814EE6A85}" srcOrd="0" destOrd="0" presId="urn:microsoft.com/office/officeart/2005/8/layout/vList2"/>
    <dgm:cxn modelId="{2097ACFA-B92E-46D2-88C7-11A2AFC53075}" srcId="{947B7F48-1029-462D-8E71-F8FB97E3104E}" destId="{9C67EC6E-83E4-43C0-8AF2-566089001AEF}" srcOrd="1" destOrd="0" parTransId="{DFE6EEED-E12C-4FFA-BF26-1ECA935F0A23}" sibTransId="{0E604262-EAC0-44E2-984C-0A43E73C1CAD}"/>
    <dgm:cxn modelId="{0DA570FD-073A-4E9C-A5BB-2BD5BBE42E1C}" type="presParOf" srcId="{33AC1CB7-7127-4B8E-956E-FDDA54AADE97}" destId="{8947495E-42EF-4674-86EF-9EC814EE6A85}" srcOrd="0" destOrd="0" presId="urn:microsoft.com/office/officeart/2005/8/layout/vList2"/>
    <dgm:cxn modelId="{125A76AE-D2FC-4CEB-88B2-41DEF39EB0E6}" type="presParOf" srcId="{33AC1CB7-7127-4B8E-956E-FDDA54AADE97}" destId="{CA764923-D804-443B-A7DE-B0E6AA55592E}" srcOrd="1" destOrd="0" presId="urn:microsoft.com/office/officeart/2005/8/layout/vList2"/>
    <dgm:cxn modelId="{04E47644-18BB-43E6-A35A-048ED11A912B}" type="presParOf" srcId="{33AC1CB7-7127-4B8E-956E-FDDA54AADE97}" destId="{CF6184AD-0EE3-4681-98B3-296BF43626DC}" srcOrd="2" destOrd="0" presId="urn:microsoft.com/office/officeart/2005/8/layout/vList2"/>
    <dgm:cxn modelId="{6F7B5E4F-E906-42C3-933D-8AAB4F01D070}" type="presParOf" srcId="{33AC1CB7-7127-4B8E-956E-FDDA54AADE97}" destId="{023CC3ED-962A-4DD7-9B24-D2A118AAE3D1}" srcOrd="3" destOrd="0" presId="urn:microsoft.com/office/officeart/2005/8/layout/vList2"/>
    <dgm:cxn modelId="{E43A95F1-C64B-4F31-BE6F-1E61E94D259A}" type="presParOf" srcId="{33AC1CB7-7127-4B8E-956E-FDDA54AADE97}" destId="{01C8C00E-469F-4D75-B230-ED92DA24149E}" srcOrd="4" destOrd="0" presId="urn:microsoft.com/office/officeart/2005/8/layout/vList2"/>
    <dgm:cxn modelId="{6486B95A-D5D4-44D1-B440-88C70A171B6D}" type="presParOf" srcId="{33AC1CB7-7127-4B8E-956E-FDDA54AADE97}" destId="{9A557041-093B-4A7E-96F1-3B7DBC7AC2B3}" srcOrd="5" destOrd="0" presId="urn:microsoft.com/office/officeart/2005/8/layout/vList2"/>
    <dgm:cxn modelId="{2D331744-3A81-465A-BAC0-FDDA0DD5D744}" type="presParOf" srcId="{33AC1CB7-7127-4B8E-956E-FDDA54AADE97}" destId="{9B964F54-F2E0-4858-B942-F5E558940C21}" srcOrd="6" destOrd="0" presId="urn:microsoft.com/office/officeart/2005/8/layout/vList2"/>
    <dgm:cxn modelId="{2FAD4551-1AF3-4A20-B375-37D948AE890B}" type="presParOf" srcId="{33AC1CB7-7127-4B8E-956E-FDDA54AADE97}" destId="{3B3226E9-BD9A-459E-B2E2-AFF7963DCE03}" srcOrd="7" destOrd="0" presId="urn:microsoft.com/office/officeart/2005/8/layout/vList2"/>
    <dgm:cxn modelId="{6EFF3F92-42F7-48D9-A9D7-BE645BA18C07}" type="presParOf" srcId="{33AC1CB7-7127-4B8E-956E-FDDA54AADE97}" destId="{EEB92650-78B2-4A7D-B930-196CF3B2009F}" srcOrd="8" destOrd="0" presId="urn:microsoft.com/office/officeart/2005/8/layout/vList2"/>
    <dgm:cxn modelId="{B41B3D92-FC3D-4D11-9F46-22526BEEE12D}" type="presParOf" srcId="{33AC1CB7-7127-4B8E-956E-FDDA54AADE97}" destId="{6D4DB846-3C96-42D4-A9F6-76C84AAF988A}" srcOrd="9" destOrd="0" presId="urn:microsoft.com/office/officeart/2005/8/layout/vList2"/>
    <dgm:cxn modelId="{4FA4E9E9-C03D-40E5-9F70-785E3149C9A4}" type="presParOf" srcId="{33AC1CB7-7127-4B8E-956E-FDDA54AADE97}" destId="{832C8867-6F1E-4DBF-9E2F-15C646FC85C7}" srcOrd="10" destOrd="0" presId="urn:microsoft.com/office/officeart/2005/8/layout/vList2"/>
    <dgm:cxn modelId="{5710C031-AB4C-4074-9CB7-A1177353F5A5}" type="presParOf" srcId="{33AC1CB7-7127-4B8E-956E-FDDA54AADE97}" destId="{970BF9B0-F4AA-4506-8451-A30DA0D58204}" srcOrd="11" destOrd="0" presId="urn:microsoft.com/office/officeart/2005/8/layout/vList2"/>
    <dgm:cxn modelId="{C028209B-21D8-4E3D-AE06-3F0BBEDC4132}" type="presParOf" srcId="{33AC1CB7-7127-4B8E-956E-FDDA54AADE97}" destId="{6D0B2C6D-D782-45F5-BED3-0F6AA4EE9A4A}" srcOrd="12" destOrd="0" presId="urn:microsoft.com/office/officeart/2005/8/layout/vList2"/>
    <dgm:cxn modelId="{6D44497F-A2BD-4B2C-AE88-E6CA32979367}" type="presParOf" srcId="{33AC1CB7-7127-4B8E-956E-FDDA54AADE97}" destId="{D092D3A4-8EBB-4DDD-8797-14F3972B43A6}" srcOrd="13" destOrd="0" presId="urn:microsoft.com/office/officeart/2005/8/layout/vList2"/>
    <dgm:cxn modelId="{8135AE71-E977-4B4D-9846-7631F42BA06D}" type="presParOf" srcId="{33AC1CB7-7127-4B8E-956E-FDDA54AADE97}" destId="{90D4AB1A-00A1-481A-B27F-C5CF47FC066F}" srcOrd="14" destOrd="0" presId="urn:microsoft.com/office/officeart/2005/8/layout/vList2"/>
    <dgm:cxn modelId="{7107075F-575F-4A9E-9204-711D8788D39E}" type="presParOf" srcId="{33AC1CB7-7127-4B8E-956E-FDDA54AADE97}" destId="{6F9FB0EC-ED26-42B8-AA4C-445008FAEF09}" srcOrd="15" destOrd="0" presId="urn:microsoft.com/office/officeart/2005/8/layout/vList2"/>
    <dgm:cxn modelId="{7F93C2AE-578E-44AB-98C4-D9A15A069895}" type="presParOf" srcId="{33AC1CB7-7127-4B8E-956E-FDDA54AADE97}" destId="{99D004C3-8863-40DF-A572-6A60D220726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4D8BA-7124-468A-9C67-5015C5B9D52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28D3A4-2FF2-4F2F-ABAF-6EC901563A96}">
      <dgm:prSet custT="1"/>
      <dgm:spPr/>
      <dgm:t>
        <a:bodyPr/>
        <a:lstStyle/>
        <a:p>
          <a:r>
            <a:rPr lang="en-US" sz="1400" b="0" i="0" dirty="0"/>
            <a:t>Suicide is the 3</a:t>
          </a:r>
          <a:r>
            <a:rPr lang="en-US" sz="1400" b="0" i="0" baseline="30000" dirty="0"/>
            <a:t>rd</a:t>
          </a:r>
          <a:r>
            <a:rPr lang="en-US" sz="1400" b="0" i="0" dirty="0"/>
            <a:t> leading cause of death for youth under the age of 15</a:t>
          </a:r>
          <a:endParaRPr lang="en-US" sz="1400" dirty="0"/>
        </a:p>
      </dgm:t>
    </dgm:pt>
    <dgm:pt modelId="{1649C2A2-2244-43BE-AB3B-661042550F1B}" type="parTrans" cxnId="{C503635E-28E8-4D18-8160-E5C58E31EAFB}">
      <dgm:prSet/>
      <dgm:spPr/>
      <dgm:t>
        <a:bodyPr/>
        <a:lstStyle/>
        <a:p>
          <a:endParaRPr lang="en-US" sz="1400"/>
        </a:p>
      </dgm:t>
    </dgm:pt>
    <dgm:pt modelId="{6048F27B-7458-4223-9996-FE6E2C40BCFC}" type="sibTrans" cxnId="{C503635E-28E8-4D18-8160-E5C58E31EAFB}">
      <dgm:prSet/>
      <dgm:spPr/>
      <dgm:t>
        <a:bodyPr/>
        <a:lstStyle/>
        <a:p>
          <a:endParaRPr lang="en-US" sz="1400"/>
        </a:p>
      </dgm:t>
    </dgm:pt>
    <dgm:pt modelId="{202BE848-74F0-461B-9706-89BA3079B0BB}">
      <dgm:prSet custT="1"/>
      <dgm:spPr/>
      <dgm:t>
        <a:bodyPr/>
        <a:lstStyle/>
        <a:p>
          <a:r>
            <a:rPr lang="en-US" sz="1400" b="0" i="0"/>
            <a:t>It is the 2</a:t>
          </a:r>
          <a:r>
            <a:rPr lang="en-US" sz="1400" b="0" i="0" baseline="30000"/>
            <a:t>nd</a:t>
          </a:r>
          <a:r>
            <a:rPr lang="en-US" sz="1400" b="0" i="0"/>
            <a:t> leading cause of death for young people up to 25</a:t>
          </a:r>
          <a:endParaRPr lang="en-US" sz="1400"/>
        </a:p>
      </dgm:t>
    </dgm:pt>
    <dgm:pt modelId="{F293CB8B-43F3-4177-BB27-21BA1DECE79F}" type="parTrans" cxnId="{509DFEC1-16A2-4C6B-A981-7C28FB790FAE}">
      <dgm:prSet/>
      <dgm:spPr/>
      <dgm:t>
        <a:bodyPr/>
        <a:lstStyle/>
        <a:p>
          <a:endParaRPr lang="en-US" sz="1400"/>
        </a:p>
      </dgm:t>
    </dgm:pt>
    <dgm:pt modelId="{40B8DFF4-EF3B-483E-B010-3C99D66C04C1}" type="sibTrans" cxnId="{509DFEC1-16A2-4C6B-A981-7C28FB790FAE}">
      <dgm:prSet/>
      <dgm:spPr/>
      <dgm:t>
        <a:bodyPr/>
        <a:lstStyle/>
        <a:p>
          <a:endParaRPr lang="en-US" sz="1400"/>
        </a:p>
      </dgm:t>
    </dgm:pt>
    <dgm:pt modelId="{1FC51CF8-2305-45B9-9E6B-96B8FB15B49F}">
      <dgm:prSet custT="1"/>
      <dgm:spPr/>
      <dgm:t>
        <a:bodyPr/>
        <a:lstStyle/>
        <a:p>
          <a:r>
            <a:rPr lang="en-US" sz="1400" b="0" i="0"/>
            <a:t>It is the 10</a:t>
          </a:r>
          <a:r>
            <a:rPr lang="en-US" sz="1400" b="0" i="0" baseline="30000"/>
            <a:t>th</a:t>
          </a:r>
          <a:r>
            <a:rPr lang="en-US" sz="1400" b="0" i="0"/>
            <a:t> leading cause of death for all people in Washington State</a:t>
          </a:r>
          <a:endParaRPr lang="en-US" sz="1400"/>
        </a:p>
      </dgm:t>
    </dgm:pt>
    <dgm:pt modelId="{BABE50B1-C442-4F85-BEA5-924DF87BE9B7}" type="parTrans" cxnId="{C59794D6-BC12-43A1-8B50-20757C01C8B9}">
      <dgm:prSet/>
      <dgm:spPr/>
      <dgm:t>
        <a:bodyPr/>
        <a:lstStyle/>
        <a:p>
          <a:endParaRPr lang="en-US" sz="1400"/>
        </a:p>
      </dgm:t>
    </dgm:pt>
    <dgm:pt modelId="{7CEBD997-1449-4FA8-BA45-B879864DDE85}" type="sibTrans" cxnId="{C59794D6-BC12-43A1-8B50-20757C01C8B9}">
      <dgm:prSet/>
      <dgm:spPr/>
      <dgm:t>
        <a:bodyPr/>
        <a:lstStyle/>
        <a:p>
          <a:endParaRPr lang="en-US" sz="1400"/>
        </a:p>
      </dgm:t>
    </dgm:pt>
    <dgm:pt modelId="{21CF96C2-13AC-4047-B0B1-48DBAA11856C}">
      <dgm:prSet custT="1"/>
      <dgm:spPr/>
      <dgm:t>
        <a:bodyPr/>
        <a:lstStyle/>
        <a:p>
          <a:r>
            <a:rPr lang="en-US" sz="1400" b="0" i="0"/>
            <a:t>988 is easy to remember in a crisis, therefore will be more accessible</a:t>
          </a:r>
          <a:endParaRPr lang="en-US" sz="1400"/>
        </a:p>
      </dgm:t>
    </dgm:pt>
    <dgm:pt modelId="{DDACB95D-E9F3-4355-B4A0-1DF684549CDB}" type="parTrans" cxnId="{82E0C58B-135F-4B2C-BCB4-099D00CA44BB}">
      <dgm:prSet/>
      <dgm:spPr/>
      <dgm:t>
        <a:bodyPr/>
        <a:lstStyle/>
        <a:p>
          <a:endParaRPr lang="en-US" sz="1400"/>
        </a:p>
      </dgm:t>
    </dgm:pt>
    <dgm:pt modelId="{E9116020-E56B-402D-ACFC-70BD0FE21C54}" type="sibTrans" cxnId="{82E0C58B-135F-4B2C-BCB4-099D00CA44BB}">
      <dgm:prSet/>
      <dgm:spPr/>
      <dgm:t>
        <a:bodyPr/>
        <a:lstStyle/>
        <a:p>
          <a:endParaRPr lang="en-US" sz="1400"/>
        </a:p>
      </dgm:t>
    </dgm:pt>
    <dgm:pt modelId="{9BF89641-596F-41BD-A7F8-E3977745803D}">
      <dgm:prSet custT="1"/>
      <dgm:spPr/>
      <dgm:t>
        <a:bodyPr/>
        <a:lstStyle/>
        <a:p>
          <a:r>
            <a:rPr lang="en-US" sz="1400" b="0" i="0"/>
            <a:t>The legislation that led up to 988 has created a vast increase in crisis center funding here in Washington</a:t>
          </a:r>
          <a:endParaRPr lang="en-US" sz="1400"/>
        </a:p>
      </dgm:t>
    </dgm:pt>
    <dgm:pt modelId="{E3EC0813-1343-4A52-8D28-C7DE2120ACFE}" type="parTrans" cxnId="{97B15E81-61EC-48E3-B07D-73D3445E952C}">
      <dgm:prSet/>
      <dgm:spPr/>
      <dgm:t>
        <a:bodyPr/>
        <a:lstStyle/>
        <a:p>
          <a:endParaRPr lang="en-US" sz="1400"/>
        </a:p>
      </dgm:t>
    </dgm:pt>
    <dgm:pt modelId="{B7143404-11DE-4EA4-B8F7-89349C3D8E2B}" type="sibTrans" cxnId="{97B15E81-61EC-48E3-B07D-73D3445E952C}">
      <dgm:prSet/>
      <dgm:spPr/>
      <dgm:t>
        <a:bodyPr/>
        <a:lstStyle/>
        <a:p>
          <a:endParaRPr lang="en-US" sz="1400"/>
        </a:p>
      </dgm:t>
    </dgm:pt>
    <dgm:pt modelId="{0BFB64F7-42DE-493B-92D4-DF909B09D679}" type="pres">
      <dgm:prSet presAssocID="{9AB4D8BA-7124-468A-9C67-5015C5B9D52F}" presName="diagram" presStyleCnt="0">
        <dgm:presLayoutVars>
          <dgm:dir/>
          <dgm:resizeHandles val="exact"/>
        </dgm:presLayoutVars>
      </dgm:prSet>
      <dgm:spPr/>
    </dgm:pt>
    <dgm:pt modelId="{ADC4216A-9048-4901-82DE-2F4314905119}" type="pres">
      <dgm:prSet presAssocID="{9F28D3A4-2FF2-4F2F-ABAF-6EC901563A96}" presName="node" presStyleLbl="node1" presStyleIdx="0" presStyleCnt="5">
        <dgm:presLayoutVars>
          <dgm:bulletEnabled val="1"/>
        </dgm:presLayoutVars>
      </dgm:prSet>
      <dgm:spPr/>
    </dgm:pt>
    <dgm:pt modelId="{67074F95-73F8-438A-B7D4-2E58482DC668}" type="pres">
      <dgm:prSet presAssocID="{6048F27B-7458-4223-9996-FE6E2C40BCFC}" presName="sibTrans" presStyleCnt="0"/>
      <dgm:spPr/>
    </dgm:pt>
    <dgm:pt modelId="{ECE62D16-7E4F-48C6-B778-9DC72B597C72}" type="pres">
      <dgm:prSet presAssocID="{202BE848-74F0-461B-9706-89BA3079B0BB}" presName="node" presStyleLbl="node1" presStyleIdx="1" presStyleCnt="5">
        <dgm:presLayoutVars>
          <dgm:bulletEnabled val="1"/>
        </dgm:presLayoutVars>
      </dgm:prSet>
      <dgm:spPr/>
    </dgm:pt>
    <dgm:pt modelId="{0F9E22C9-94BC-42BF-AD31-919ACB0D88F1}" type="pres">
      <dgm:prSet presAssocID="{40B8DFF4-EF3B-483E-B010-3C99D66C04C1}" presName="sibTrans" presStyleCnt="0"/>
      <dgm:spPr/>
    </dgm:pt>
    <dgm:pt modelId="{F863F8FB-BD66-452F-935A-BAFD05B1A9E1}" type="pres">
      <dgm:prSet presAssocID="{1FC51CF8-2305-45B9-9E6B-96B8FB15B49F}" presName="node" presStyleLbl="node1" presStyleIdx="2" presStyleCnt="5">
        <dgm:presLayoutVars>
          <dgm:bulletEnabled val="1"/>
        </dgm:presLayoutVars>
      </dgm:prSet>
      <dgm:spPr/>
    </dgm:pt>
    <dgm:pt modelId="{3DD93067-0925-42EC-87F5-22D0D5193CA1}" type="pres">
      <dgm:prSet presAssocID="{7CEBD997-1449-4FA8-BA45-B879864DDE85}" presName="sibTrans" presStyleCnt="0"/>
      <dgm:spPr/>
    </dgm:pt>
    <dgm:pt modelId="{65C2A0F2-F7F0-42DC-BBA7-7473B9697CCB}" type="pres">
      <dgm:prSet presAssocID="{21CF96C2-13AC-4047-B0B1-48DBAA11856C}" presName="node" presStyleLbl="node1" presStyleIdx="3" presStyleCnt="5">
        <dgm:presLayoutVars>
          <dgm:bulletEnabled val="1"/>
        </dgm:presLayoutVars>
      </dgm:prSet>
      <dgm:spPr/>
    </dgm:pt>
    <dgm:pt modelId="{068DF5F0-F71B-44B1-8E05-27C5088592E6}" type="pres">
      <dgm:prSet presAssocID="{E9116020-E56B-402D-ACFC-70BD0FE21C54}" presName="sibTrans" presStyleCnt="0"/>
      <dgm:spPr/>
    </dgm:pt>
    <dgm:pt modelId="{59B7A9B2-B1F5-4F21-96D3-13DE1BBE8B8D}" type="pres">
      <dgm:prSet presAssocID="{9BF89641-596F-41BD-A7F8-E3977745803D}" presName="node" presStyleLbl="node1" presStyleIdx="4" presStyleCnt="5">
        <dgm:presLayoutVars>
          <dgm:bulletEnabled val="1"/>
        </dgm:presLayoutVars>
      </dgm:prSet>
      <dgm:spPr/>
    </dgm:pt>
  </dgm:ptLst>
  <dgm:cxnLst>
    <dgm:cxn modelId="{C503635E-28E8-4D18-8160-E5C58E31EAFB}" srcId="{9AB4D8BA-7124-468A-9C67-5015C5B9D52F}" destId="{9F28D3A4-2FF2-4F2F-ABAF-6EC901563A96}" srcOrd="0" destOrd="0" parTransId="{1649C2A2-2244-43BE-AB3B-661042550F1B}" sibTransId="{6048F27B-7458-4223-9996-FE6E2C40BCFC}"/>
    <dgm:cxn modelId="{2C5ABD6B-847C-4754-8EA3-C924ABFAA075}" type="presOf" srcId="{9AB4D8BA-7124-468A-9C67-5015C5B9D52F}" destId="{0BFB64F7-42DE-493B-92D4-DF909B09D679}" srcOrd="0" destOrd="0" presId="urn:microsoft.com/office/officeart/2005/8/layout/default"/>
    <dgm:cxn modelId="{BC5C4A4C-0A46-407A-87A1-BFA4DF97C6A6}" type="presOf" srcId="{21CF96C2-13AC-4047-B0B1-48DBAA11856C}" destId="{65C2A0F2-F7F0-42DC-BBA7-7473B9697CCB}" srcOrd="0" destOrd="0" presId="urn:microsoft.com/office/officeart/2005/8/layout/default"/>
    <dgm:cxn modelId="{4E87CA6F-AEB1-460E-865E-BB377AB55D9F}" type="presOf" srcId="{1FC51CF8-2305-45B9-9E6B-96B8FB15B49F}" destId="{F863F8FB-BD66-452F-935A-BAFD05B1A9E1}" srcOrd="0" destOrd="0" presId="urn:microsoft.com/office/officeart/2005/8/layout/default"/>
    <dgm:cxn modelId="{21E10A70-A6E1-41E6-AC8D-B63D80F0E93C}" type="presOf" srcId="{9F28D3A4-2FF2-4F2F-ABAF-6EC901563A96}" destId="{ADC4216A-9048-4901-82DE-2F4314905119}" srcOrd="0" destOrd="0" presId="urn:microsoft.com/office/officeart/2005/8/layout/default"/>
    <dgm:cxn modelId="{172E6F75-11B5-40D3-82B3-26F26C5AF4B6}" type="presOf" srcId="{9BF89641-596F-41BD-A7F8-E3977745803D}" destId="{59B7A9B2-B1F5-4F21-96D3-13DE1BBE8B8D}" srcOrd="0" destOrd="0" presId="urn:microsoft.com/office/officeart/2005/8/layout/default"/>
    <dgm:cxn modelId="{97B15E81-61EC-48E3-B07D-73D3445E952C}" srcId="{9AB4D8BA-7124-468A-9C67-5015C5B9D52F}" destId="{9BF89641-596F-41BD-A7F8-E3977745803D}" srcOrd="4" destOrd="0" parTransId="{E3EC0813-1343-4A52-8D28-C7DE2120ACFE}" sibTransId="{B7143404-11DE-4EA4-B8F7-89349C3D8E2B}"/>
    <dgm:cxn modelId="{82E0C58B-135F-4B2C-BCB4-099D00CA44BB}" srcId="{9AB4D8BA-7124-468A-9C67-5015C5B9D52F}" destId="{21CF96C2-13AC-4047-B0B1-48DBAA11856C}" srcOrd="3" destOrd="0" parTransId="{DDACB95D-E9F3-4355-B4A0-1DF684549CDB}" sibTransId="{E9116020-E56B-402D-ACFC-70BD0FE21C54}"/>
    <dgm:cxn modelId="{5AA4A5BC-A3A1-4F89-B110-FB1A7A184686}" type="presOf" srcId="{202BE848-74F0-461B-9706-89BA3079B0BB}" destId="{ECE62D16-7E4F-48C6-B778-9DC72B597C72}" srcOrd="0" destOrd="0" presId="urn:microsoft.com/office/officeart/2005/8/layout/default"/>
    <dgm:cxn modelId="{509DFEC1-16A2-4C6B-A981-7C28FB790FAE}" srcId="{9AB4D8BA-7124-468A-9C67-5015C5B9D52F}" destId="{202BE848-74F0-461B-9706-89BA3079B0BB}" srcOrd="1" destOrd="0" parTransId="{F293CB8B-43F3-4177-BB27-21BA1DECE79F}" sibTransId="{40B8DFF4-EF3B-483E-B010-3C99D66C04C1}"/>
    <dgm:cxn modelId="{C59794D6-BC12-43A1-8B50-20757C01C8B9}" srcId="{9AB4D8BA-7124-468A-9C67-5015C5B9D52F}" destId="{1FC51CF8-2305-45B9-9E6B-96B8FB15B49F}" srcOrd="2" destOrd="0" parTransId="{BABE50B1-C442-4F85-BEA5-924DF87BE9B7}" sibTransId="{7CEBD997-1449-4FA8-BA45-B879864DDE85}"/>
    <dgm:cxn modelId="{EDBE3818-AB58-45B0-A58F-61B0F8BB418F}" type="presParOf" srcId="{0BFB64F7-42DE-493B-92D4-DF909B09D679}" destId="{ADC4216A-9048-4901-82DE-2F4314905119}" srcOrd="0" destOrd="0" presId="urn:microsoft.com/office/officeart/2005/8/layout/default"/>
    <dgm:cxn modelId="{F353AF7B-7AA3-445B-ACE0-82411172CDA2}" type="presParOf" srcId="{0BFB64F7-42DE-493B-92D4-DF909B09D679}" destId="{67074F95-73F8-438A-B7D4-2E58482DC668}" srcOrd="1" destOrd="0" presId="urn:microsoft.com/office/officeart/2005/8/layout/default"/>
    <dgm:cxn modelId="{C50C79B4-F9A6-4C75-A233-F423BE71565E}" type="presParOf" srcId="{0BFB64F7-42DE-493B-92D4-DF909B09D679}" destId="{ECE62D16-7E4F-48C6-B778-9DC72B597C72}" srcOrd="2" destOrd="0" presId="urn:microsoft.com/office/officeart/2005/8/layout/default"/>
    <dgm:cxn modelId="{AF94D26F-83AC-49A3-A218-6ABD155D7D40}" type="presParOf" srcId="{0BFB64F7-42DE-493B-92D4-DF909B09D679}" destId="{0F9E22C9-94BC-42BF-AD31-919ACB0D88F1}" srcOrd="3" destOrd="0" presId="urn:microsoft.com/office/officeart/2005/8/layout/default"/>
    <dgm:cxn modelId="{7AFEE225-26EE-4ED2-BB05-3C11D1C030FF}" type="presParOf" srcId="{0BFB64F7-42DE-493B-92D4-DF909B09D679}" destId="{F863F8FB-BD66-452F-935A-BAFD05B1A9E1}" srcOrd="4" destOrd="0" presId="urn:microsoft.com/office/officeart/2005/8/layout/default"/>
    <dgm:cxn modelId="{37145B7C-F91E-4CE6-A6B1-2AC93202BA09}" type="presParOf" srcId="{0BFB64F7-42DE-493B-92D4-DF909B09D679}" destId="{3DD93067-0925-42EC-87F5-22D0D5193CA1}" srcOrd="5" destOrd="0" presId="urn:microsoft.com/office/officeart/2005/8/layout/default"/>
    <dgm:cxn modelId="{B96C77AB-E4E7-49ED-8A99-FCBCACE855E6}" type="presParOf" srcId="{0BFB64F7-42DE-493B-92D4-DF909B09D679}" destId="{65C2A0F2-F7F0-42DC-BBA7-7473B9697CCB}" srcOrd="6" destOrd="0" presId="urn:microsoft.com/office/officeart/2005/8/layout/default"/>
    <dgm:cxn modelId="{369680A6-37DB-405C-BD14-9765B85C5120}" type="presParOf" srcId="{0BFB64F7-42DE-493B-92D4-DF909B09D679}" destId="{068DF5F0-F71B-44B1-8E05-27C5088592E6}" srcOrd="7" destOrd="0" presId="urn:microsoft.com/office/officeart/2005/8/layout/default"/>
    <dgm:cxn modelId="{2CCB3FAD-F28A-49F4-B2FF-D360EB0F1CC1}" type="presParOf" srcId="{0BFB64F7-42DE-493B-92D4-DF909B09D679}" destId="{59B7A9B2-B1F5-4F21-96D3-13DE1BBE8B8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C48A5-B950-4A61-B6AE-CAC74DB53E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E3FE00-8AA8-4D70-B858-303EB3133DB1}">
      <dgm:prSet custT="1"/>
      <dgm:spPr/>
      <dgm:t>
        <a:bodyPr/>
        <a:lstStyle/>
        <a:p>
          <a:r>
            <a:rPr lang="en-US" sz="1200" b="1" i="0"/>
            <a:t>988 Phone Service</a:t>
          </a:r>
          <a:endParaRPr lang="en-US" sz="1200"/>
        </a:p>
      </dgm:t>
    </dgm:pt>
    <dgm:pt modelId="{C1133065-3996-4867-9D3E-E3BC04DE0FD4}" type="parTrans" cxnId="{43BF31DC-26B7-4735-8B2E-CF45810771FA}">
      <dgm:prSet/>
      <dgm:spPr/>
      <dgm:t>
        <a:bodyPr/>
        <a:lstStyle/>
        <a:p>
          <a:endParaRPr lang="en-US" sz="1200"/>
        </a:p>
      </dgm:t>
    </dgm:pt>
    <dgm:pt modelId="{3083918E-F978-4C26-806F-D24B1B4B5E03}" type="sibTrans" cxnId="{43BF31DC-26B7-4735-8B2E-CF45810771FA}">
      <dgm:prSet/>
      <dgm:spPr/>
      <dgm:t>
        <a:bodyPr/>
        <a:lstStyle/>
        <a:p>
          <a:endParaRPr lang="en-US" sz="1200"/>
        </a:p>
      </dgm:t>
    </dgm:pt>
    <dgm:pt modelId="{CDF8B51E-309D-46FB-A72A-8F18FD8E2157}">
      <dgm:prSet custT="1"/>
      <dgm:spPr/>
      <dgm:t>
        <a:bodyPr/>
        <a:lstStyle/>
        <a:p>
          <a:r>
            <a:rPr lang="en-US" sz="1200" b="0" i="0" dirty="0"/>
            <a:t>37 staff at VOAWW dedicated to 988 phones</a:t>
          </a:r>
          <a:endParaRPr lang="en-US" sz="1200" dirty="0"/>
        </a:p>
      </dgm:t>
    </dgm:pt>
    <dgm:pt modelId="{0980F064-A0E7-4133-993E-F013A5C2ECA5}" type="parTrans" cxnId="{794DBB7A-27BB-4D80-8BAE-8303B82C9931}">
      <dgm:prSet/>
      <dgm:spPr/>
      <dgm:t>
        <a:bodyPr/>
        <a:lstStyle/>
        <a:p>
          <a:endParaRPr lang="en-US" sz="1200"/>
        </a:p>
      </dgm:t>
    </dgm:pt>
    <dgm:pt modelId="{49D8F56A-ED2E-4D3D-946D-806B17DC97C2}" type="sibTrans" cxnId="{794DBB7A-27BB-4D80-8BAE-8303B82C9931}">
      <dgm:prSet/>
      <dgm:spPr/>
      <dgm:t>
        <a:bodyPr/>
        <a:lstStyle/>
        <a:p>
          <a:endParaRPr lang="en-US" sz="1200"/>
        </a:p>
      </dgm:t>
    </dgm:pt>
    <dgm:pt modelId="{1171F482-EBC0-40B1-9800-A51E995F616E}">
      <dgm:prSet custT="1"/>
      <dgm:spPr/>
      <dgm:t>
        <a:bodyPr/>
        <a:lstStyle/>
        <a:p>
          <a:r>
            <a:rPr lang="en-US" sz="1200" b="0" i="0" dirty="0"/>
            <a:t>Covers 32 counties in WA</a:t>
          </a:r>
          <a:endParaRPr lang="en-US" sz="1200" dirty="0"/>
        </a:p>
      </dgm:t>
    </dgm:pt>
    <dgm:pt modelId="{03B4B1F2-0E67-4A03-A3D6-E86093873637}" type="parTrans" cxnId="{C3694A64-6EC6-48F9-BDF0-AB5C12DC0AD9}">
      <dgm:prSet/>
      <dgm:spPr/>
      <dgm:t>
        <a:bodyPr/>
        <a:lstStyle/>
        <a:p>
          <a:endParaRPr lang="en-US" sz="1200"/>
        </a:p>
      </dgm:t>
    </dgm:pt>
    <dgm:pt modelId="{D4795B1F-04EC-4D02-AC67-682B7F7D2EE8}" type="sibTrans" cxnId="{C3694A64-6EC6-48F9-BDF0-AB5C12DC0AD9}">
      <dgm:prSet/>
      <dgm:spPr/>
      <dgm:t>
        <a:bodyPr/>
        <a:lstStyle/>
        <a:p>
          <a:endParaRPr lang="en-US" sz="1200"/>
        </a:p>
      </dgm:t>
    </dgm:pt>
    <dgm:pt modelId="{DC997B47-382E-427C-8625-AD6C390BFE6E}">
      <dgm:prSet custT="1"/>
      <dgm:spPr/>
      <dgm:t>
        <a:bodyPr/>
        <a:lstStyle/>
        <a:p>
          <a:endParaRPr lang="en-US" sz="1200" dirty="0"/>
        </a:p>
      </dgm:t>
    </dgm:pt>
    <dgm:pt modelId="{026AEECC-FAA9-4CF0-A1B8-495366762401}" type="parTrans" cxnId="{1C64F9D0-DE20-412C-AF82-F5A4861AAA08}">
      <dgm:prSet/>
      <dgm:spPr/>
      <dgm:t>
        <a:bodyPr/>
        <a:lstStyle/>
        <a:p>
          <a:endParaRPr lang="en-US"/>
        </a:p>
      </dgm:t>
    </dgm:pt>
    <dgm:pt modelId="{00CBA24C-5176-4AE8-9A7B-1E78B02EBA30}" type="sibTrans" cxnId="{1C64F9D0-DE20-412C-AF82-F5A4861AAA08}">
      <dgm:prSet/>
      <dgm:spPr/>
      <dgm:t>
        <a:bodyPr/>
        <a:lstStyle/>
        <a:p>
          <a:endParaRPr lang="en-US"/>
        </a:p>
      </dgm:t>
    </dgm:pt>
    <dgm:pt modelId="{A2DAFBAC-1E76-4E5F-92A9-A54933B5D28C}">
      <dgm:prSet custT="1"/>
      <dgm:spPr/>
      <dgm:t>
        <a:bodyPr/>
        <a:lstStyle/>
        <a:p>
          <a:endParaRPr lang="en-US" sz="1200" dirty="0"/>
        </a:p>
      </dgm:t>
    </dgm:pt>
    <dgm:pt modelId="{196CAF0C-73A7-4999-A2A2-EA9889EBE26B}" type="parTrans" cxnId="{6AEEAB0D-B3C3-4C2D-80C2-870B61E7F045}">
      <dgm:prSet/>
      <dgm:spPr/>
      <dgm:t>
        <a:bodyPr/>
        <a:lstStyle/>
        <a:p>
          <a:endParaRPr lang="en-US"/>
        </a:p>
      </dgm:t>
    </dgm:pt>
    <dgm:pt modelId="{66389BFA-0D9C-426F-AB43-A4D16D6F8088}" type="sibTrans" cxnId="{6AEEAB0D-B3C3-4C2D-80C2-870B61E7F045}">
      <dgm:prSet/>
      <dgm:spPr/>
      <dgm:t>
        <a:bodyPr/>
        <a:lstStyle/>
        <a:p>
          <a:endParaRPr lang="en-US"/>
        </a:p>
      </dgm:t>
    </dgm:pt>
    <dgm:pt modelId="{493EC3D6-9E44-4699-8B29-CAE3CCD24904}">
      <dgm:prSet custT="1"/>
      <dgm:spPr/>
      <dgm:t>
        <a:bodyPr/>
        <a:lstStyle/>
        <a:p>
          <a:endParaRPr lang="en-US" sz="1200" dirty="0"/>
        </a:p>
      </dgm:t>
    </dgm:pt>
    <dgm:pt modelId="{EB65B5F0-B2AB-44BC-B934-7F8FDF383C8C}" type="parTrans" cxnId="{59EA7324-E33D-4D08-9D93-56E23C3CEE20}">
      <dgm:prSet/>
      <dgm:spPr/>
      <dgm:t>
        <a:bodyPr/>
        <a:lstStyle/>
        <a:p>
          <a:endParaRPr lang="en-US"/>
        </a:p>
      </dgm:t>
    </dgm:pt>
    <dgm:pt modelId="{D36D626E-CED1-4C47-AAF8-1A70EB1D2542}" type="sibTrans" cxnId="{59EA7324-E33D-4D08-9D93-56E23C3CEE20}">
      <dgm:prSet/>
      <dgm:spPr/>
      <dgm:t>
        <a:bodyPr/>
        <a:lstStyle/>
        <a:p>
          <a:endParaRPr lang="en-US"/>
        </a:p>
      </dgm:t>
    </dgm:pt>
    <dgm:pt modelId="{3DA18DC4-A0A6-4E81-B305-45DBA3BADFD6}">
      <dgm:prSet custT="1"/>
      <dgm:spPr/>
      <dgm:t>
        <a:bodyPr/>
        <a:lstStyle/>
        <a:p>
          <a:endParaRPr lang="en-US" sz="1200" dirty="0"/>
        </a:p>
      </dgm:t>
    </dgm:pt>
    <dgm:pt modelId="{95EFA522-E0E0-4B5B-BFDF-526621E79C02}" type="parTrans" cxnId="{B5719F23-44DD-4445-851F-4C93963B47AB}">
      <dgm:prSet/>
      <dgm:spPr/>
      <dgm:t>
        <a:bodyPr/>
        <a:lstStyle/>
        <a:p>
          <a:endParaRPr lang="en-US"/>
        </a:p>
      </dgm:t>
    </dgm:pt>
    <dgm:pt modelId="{40C5378B-8F6F-4C08-92C9-7534F0DE165E}" type="sibTrans" cxnId="{B5719F23-44DD-4445-851F-4C93963B47AB}">
      <dgm:prSet/>
      <dgm:spPr/>
      <dgm:t>
        <a:bodyPr/>
        <a:lstStyle/>
        <a:p>
          <a:endParaRPr lang="en-US"/>
        </a:p>
      </dgm:t>
    </dgm:pt>
    <dgm:pt modelId="{65EC991B-D3D3-4FEF-B5C4-1BD1BA195D03}">
      <dgm:prSet custT="1"/>
      <dgm:spPr/>
      <dgm:t>
        <a:bodyPr/>
        <a:lstStyle/>
        <a:p>
          <a:endParaRPr lang="en-US" sz="1200" dirty="0"/>
        </a:p>
      </dgm:t>
    </dgm:pt>
    <dgm:pt modelId="{94FFB37D-0F8B-4C3D-81E2-5DEA88AA5328}" type="parTrans" cxnId="{28EA1D6F-7213-4B23-B3ED-E4555F30C47B}">
      <dgm:prSet/>
      <dgm:spPr/>
      <dgm:t>
        <a:bodyPr/>
        <a:lstStyle/>
        <a:p>
          <a:endParaRPr lang="en-US"/>
        </a:p>
      </dgm:t>
    </dgm:pt>
    <dgm:pt modelId="{76F4C3AB-85E6-4903-AABD-18B22066A68C}" type="sibTrans" cxnId="{28EA1D6F-7213-4B23-B3ED-E4555F30C47B}">
      <dgm:prSet/>
      <dgm:spPr/>
      <dgm:t>
        <a:bodyPr/>
        <a:lstStyle/>
        <a:p>
          <a:endParaRPr lang="en-US"/>
        </a:p>
      </dgm:t>
    </dgm:pt>
    <dgm:pt modelId="{E485AFB4-6BA9-4C00-994C-AB1F282ACA50}">
      <dgm:prSet custT="1"/>
      <dgm:spPr/>
      <dgm:t>
        <a:bodyPr/>
        <a:lstStyle/>
        <a:p>
          <a:endParaRPr lang="en-US" sz="1200" dirty="0"/>
        </a:p>
      </dgm:t>
    </dgm:pt>
    <dgm:pt modelId="{475EB964-58B5-4D33-816B-D99D259D93E6}" type="parTrans" cxnId="{3AE9AB11-40E7-47D0-8185-AB13E1B45CF9}">
      <dgm:prSet/>
      <dgm:spPr/>
      <dgm:t>
        <a:bodyPr/>
        <a:lstStyle/>
        <a:p>
          <a:endParaRPr lang="en-US"/>
        </a:p>
      </dgm:t>
    </dgm:pt>
    <dgm:pt modelId="{E8098F68-F903-42B8-93FB-42E45D6E19BE}" type="sibTrans" cxnId="{3AE9AB11-40E7-47D0-8185-AB13E1B45CF9}">
      <dgm:prSet/>
      <dgm:spPr/>
      <dgm:t>
        <a:bodyPr/>
        <a:lstStyle/>
        <a:p>
          <a:endParaRPr lang="en-US"/>
        </a:p>
      </dgm:t>
    </dgm:pt>
    <dgm:pt modelId="{66F9CFCF-9CA3-4C6F-AD9C-1BF5F01D7CE9}" type="pres">
      <dgm:prSet presAssocID="{C53C48A5-B950-4A61-B6AE-CAC74DB53EF7}" presName="linear" presStyleCnt="0">
        <dgm:presLayoutVars>
          <dgm:dir/>
          <dgm:animLvl val="lvl"/>
          <dgm:resizeHandles val="exact"/>
        </dgm:presLayoutVars>
      </dgm:prSet>
      <dgm:spPr/>
    </dgm:pt>
    <dgm:pt modelId="{46F932E2-454E-442A-AA9D-43415DF54869}" type="pres">
      <dgm:prSet presAssocID="{5CE3FE00-8AA8-4D70-B858-303EB3133DB1}" presName="parentLin" presStyleCnt="0"/>
      <dgm:spPr/>
    </dgm:pt>
    <dgm:pt modelId="{ED4C75F4-36C2-4254-8A17-1E262EA26B7B}" type="pres">
      <dgm:prSet presAssocID="{5CE3FE00-8AA8-4D70-B858-303EB3133DB1}" presName="parentLeftMargin" presStyleLbl="node1" presStyleIdx="0" presStyleCnt="1"/>
      <dgm:spPr/>
    </dgm:pt>
    <dgm:pt modelId="{C23A2F9C-4A7F-4B46-914D-D9A813EF43EF}" type="pres">
      <dgm:prSet presAssocID="{5CE3FE00-8AA8-4D70-B858-303EB3133DB1}" presName="parentText" presStyleLbl="node1" presStyleIdx="0" presStyleCnt="1" custScaleY="69118" custLinFactNeighborY="-33573">
        <dgm:presLayoutVars>
          <dgm:chMax val="0"/>
          <dgm:bulletEnabled val="1"/>
        </dgm:presLayoutVars>
      </dgm:prSet>
      <dgm:spPr/>
    </dgm:pt>
    <dgm:pt modelId="{744362B4-AEBA-4EC3-A6B4-32452ED2207B}" type="pres">
      <dgm:prSet presAssocID="{5CE3FE00-8AA8-4D70-B858-303EB3133DB1}" presName="negativeSpace" presStyleCnt="0"/>
      <dgm:spPr/>
    </dgm:pt>
    <dgm:pt modelId="{3BC47913-4BBD-4C6D-B030-7A0BFFE359AA}" type="pres">
      <dgm:prSet presAssocID="{5CE3FE00-8AA8-4D70-B858-303EB3133DB1}" presName="childText" presStyleLbl="conFgAcc1" presStyleIdx="0" presStyleCnt="1" custScaleY="140487">
        <dgm:presLayoutVars>
          <dgm:bulletEnabled val="1"/>
        </dgm:presLayoutVars>
      </dgm:prSet>
      <dgm:spPr/>
    </dgm:pt>
  </dgm:ptLst>
  <dgm:cxnLst>
    <dgm:cxn modelId="{1E5FEF05-9549-4E41-ACB4-EC70BA149182}" type="presOf" srcId="{E485AFB4-6BA9-4C00-994C-AB1F282ACA50}" destId="{3BC47913-4BBD-4C6D-B030-7A0BFFE359AA}" srcOrd="0" destOrd="2" presId="urn:microsoft.com/office/officeart/2005/8/layout/list1"/>
    <dgm:cxn modelId="{6AEEAB0D-B3C3-4C2D-80C2-870B61E7F045}" srcId="{5CE3FE00-8AA8-4D70-B858-303EB3133DB1}" destId="{A2DAFBAC-1E76-4E5F-92A9-A54933B5D28C}" srcOrd="3" destOrd="0" parTransId="{196CAF0C-73A7-4999-A2A2-EA9889EBE26B}" sibTransId="{66389BFA-0D9C-426F-AB43-A4D16D6F8088}"/>
    <dgm:cxn modelId="{3AE9AB11-40E7-47D0-8185-AB13E1B45CF9}" srcId="{5CE3FE00-8AA8-4D70-B858-303EB3133DB1}" destId="{E485AFB4-6BA9-4C00-994C-AB1F282ACA50}" srcOrd="2" destOrd="0" parTransId="{475EB964-58B5-4D33-816B-D99D259D93E6}" sibTransId="{E8098F68-F903-42B8-93FB-42E45D6E19BE}"/>
    <dgm:cxn modelId="{B5719F23-44DD-4445-851F-4C93963B47AB}" srcId="{5CE3FE00-8AA8-4D70-B858-303EB3133DB1}" destId="{3DA18DC4-A0A6-4E81-B305-45DBA3BADFD6}" srcOrd="5" destOrd="0" parTransId="{95EFA522-E0E0-4B5B-BFDF-526621E79C02}" sibTransId="{40C5378B-8F6F-4C08-92C9-7534F0DE165E}"/>
    <dgm:cxn modelId="{59EA7324-E33D-4D08-9D93-56E23C3CEE20}" srcId="{5CE3FE00-8AA8-4D70-B858-303EB3133DB1}" destId="{493EC3D6-9E44-4699-8B29-CAE3CCD24904}" srcOrd="4" destOrd="0" parTransId="{EB65B5F0-B2AB-44BC-B934-7F8FDF383C8C}" sibTransId="{D36D626E-CED1-4C47-AAF8-1A70EB1D2542}"/>
    <dgm:cxn modelId="{C648A95E-02F0-40A3-B043-1472029FF9C3}" type="presOf" srcId="{5CE3FE00-8AA8-4D70-B858-303EB3133DB1}" destId="{ED4C75F4-36C2-4254-8A17-1E262EA26B7B}" srcOrd="0" destOrd="0" presId="urn:microsoft.com/office/officeart/2005/8/layout/list1"/>
    <dgm:cxn modelId="{C3694A64-6EC6-48F9-BDF0-AB5C12DC0AD9}" srcId="{5CE3FE00-8AA8-4D70-B858-303EB3133DB1}" destId="{1171F482-EBC0-40B1-9800-A51E995F616E}" srcOrd="1" destOrd="0" parTransId="{03B4B1F2-0E67-4A03-A3D6-E86093873637}" sibTransId="{D4795B1F-04EC-4D02-AC67-682B7F7D2EE8}"/>
    <dgm:cxn modelId="{F728E466-418B-4AAF-89E0-D035F621F838}" type="presOf" srcId="{A2DAFBAC-1E76-4E5F-92A9-A54933B5D28C}" destId="{3BC47913-4BBD-4C6D-B030-7A0BFFE359AA}" srcOrd="0" destOrd="3" presId="urn:microsoft.com/office/officeart/2005/8/layout/list1"/>
    <dgm:cxn modelId="{65EA486B-DC68-4B37-81E9-5FEEC733E1E3}" type="presOf" srcId="{CDF8B51E-309D-46FB-A72A-8F18FD8E2157}" destId="{3BC47913-4BBD-4C6D-B030-7A0BFFE359AA}" srcOrd="0" destOrd="0" presId="urn:microsoft.com/office/officeart/2005/8/layout/list1"/>
    <dgm:cxn modelId="{28EA1D6F-7213-4B23-B3ED-E4555F30C47B}" srcId="{5CE3FE00-8AA8-4D70-B858-303EB3133DB1}" destId="{65EC991B-D3D3-4FEF-B5C4-1BD1BA195D03}" srcOrd="6" destOrd="0" parTransId="{94FFB37D-0F8B-4C3D-81E2-5DEA88AA5328}" sibTransId="{76F4C3AB-85E6-4903-AABD-18B22066A68C}"/>
    <dgm:cxn modelId="{1D83E450-E5E9-41BB-B5D6-ED352BF14100}" type="presOf" srcId="{5CE3FE00-8AA8-4D70-B858-303EB3133DB1}" destId="{C23A2F9C-4A7F-4B46-914D-D9A813EF43EF}" srcOrd="1" destOrd="0" presId="urn:microsoft.com/office/officeart/2005/8/layout/list1"/>
    <dgm:cxn modelId="{794DBB7A-27BB-4D80-8BAE-8303B82C9931}" srcId="{5CE3FE00-8AA8-4D70-B858-303EB3133DB1}" destId="{CDF8B51E-309D-46FB-A72A-8F18FD8E2157}" srcOrd="0" destOrd="0" parTransId="{0980F064-A0E7-4133-993E-F013A5C2ECA5}" sibTransId="{49D8F56A-ED2E-4D3D-946D-806B17DC97C2}"/>
    <dgm:cxn modelId="{6AB3278A-768B-44AE-AB29-5CA10757F1B1}" type="presOf" srcId="{DC997B47-382E-427C-8625-AD6C390BFE6E}" destId="{3BC47913-4BBD-4C6D-B030-7A0BFFE359AA}" srcOrd="0" destOrd="7" presId="urn:microsoft.com/office/officeart/2005/8/layout/list1"/>
    <dgm:cxn modelId="{32731BAB-9E37-46FD-AC93-51E75B939CB0}" type="presOf" srcId="{3DA18DC4-A0A6-4E81-B305-45DBA3BADFD6}" destId="{3BC47913-4BBD-4C6D-B030-7A0BFFE359AA}" srcOrd="0" destOrd="5" presId="urn:microsoft.com/office/officeart/2005/8/layout/list1"/>
    <dgm:cxn modelId="{1C64F9D0-DE20-412C-AF82-F5A4861AAA08}" srcId="{5CE3FE00-8AA8-4D70-B858-303EB3133DB1}" destId="{DC997B47-382E-427C-8625-AD6C390BFE6E}" srcOrd="7" destOrd="0" parTransId="{026AEECC-FAA9-4CF0-A1B8-495366762401}" sibTransId="{00CBA24C-5176-4AE8-9A7B-1E78B02EBA30}"/>
    <dgm:cxn modelId="{5AC996D8-9AE4-4F56-8E11-ABE9A45442BD}" type="presOf" srcId="{65EC991B-D3D3-4FEF-B5C4-1BD1BA195D03}" destId="{3BC47913-4BBD-4C6D-B030-7A0BFFE359AA}" srcOrd="0" destOrd="6" presId="urn:microsoft.com/office/officeart/2005/8/layout/list1"/>
    <dgm:cxn modelId="{43BF31DC-26B7-4735-8B2E-CF45810771FA}" srcId="{C53C48A5-B950-4A61-B6AE-CAC74DB53EF7}" destId="{5CE3FE00-8AA8-4D70-B858-303EB3133DB1}" srcOrd="0" destOrd="0" parTransId="{C1133065-3996-4867-9D3E-E3BC04DE0FD4}" sibTransId="{3083918E-F978-4C26-806F-D24B1B4B5E03}"/>
    <dgm:cxn modelId="{6A0761E3-9D40-4A5E-B9BA-AD4812B41BCA}" type="presOf" srcId="{1171F482-EBC0-40B1-9800-A51E995F616E}" destId="{3BC47913-4BBD-4C6D-B030-7A0BFFE359AA}" srcOrd="0" destOrd="1" presId="urn:microsoft.com/office/officeart/2005/8/layout/list1"/>
    <dgm:cxn modelId="{17F2DBFD-D7E0-4474-B36F-751466C18C24}" type="presOf" srcId="{493EC3D6-9E44-4699-8B29-CAE3CCD24904}" destId="{3BC47913-4BBD-4C6D-B030-7A0BFFE359AA}" srcOrd="0" destOrd="4" presId="urn:microsoft.com/office/officeart/2005/8/layout/list1"/>
    <dgm:cxn modelId="{88BBF9FD-C405-4835-958A-C1F65289BF77}" type="presOf" srcId="{C53C48A5-B950-4A61-B6AE-CAC74DB53EF7}" destId="{66F9CFCF-9CA3-4C6F-AD9C-1BF5F01D7CE9}" srcOrd="0" destOrd="0" presId="urn:microsoft.com/office/officeart/2005/8/layout/list1"/>
    <dgm:cxn modelId="{F32629C6-5656-4A16-903F-2FC92022B02D}" type="presParOf" srcId="{66F9CFCF-9CA3-4C6F-AD9C-1BF5F01D7CE9}" destId="{46F932E2-454E-442A-AA9D-43415DF54869}" srcOrd="0" destOrd="0" presId="urn:microsoft.com/office/officeart/2005/8/layout/list1"/>
    <dgm:cxn modelId="{03300701-E410-4BEA-A8A5-BE877542D2FD}" type="presParOf" srcId="{46F932E2-454E-442A-AA9D-43415DF54869}" destId="{ED4C75F4-36C2-4254-8A17-1E262EA26B7B}" srcOrd="0" destOrd="0" presId="urn:microsoft.com/office/officeart/2005/8/layout/list1"/>
    <dgm:cxn modelId="{4B1EAF51-B54E-4DD4-8F17-E163FA85715A}" type="presParOf" srcId="{46F932E2-454E-442A-AA9D-43415DF54869}" destId="{C23A2F9C-4A7F-4B46-914D-D9A813EF43EF}" srcOrd="1" destOrd="0" presId="urn:microsoft.com/office/officeart/2005/8/layout/list1"/>
    <dgm:cxn modelId="{B06CE98A-0C53-41B6-9D94-2F24037DE369}" type="presParOf" srcId="{66F9CFCF-9CA3-4C6F-AD9C-1BF5F01D7CE9}" destId="{744362B4-AEBA-4EC3-A6B4-32452ED2207B}" srcOrd="1" destOrd="0" presId="urn:microsoft.com/office/officeart/2005/8/layout/list1"/>
    <dgm:cxn modelId="{75599EA4-1663-4BC3-999F-FBECEEBC4DDB}" type="presParOf" srcId="{66F9CFCF-9CA3-4C6F-AD9C-1BF5F01D7CE9}" destId="{3BC47913-4BBD-4C6D-B030-7A0BFFE359A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C48A5-B950-4A61-B6AE-CAC74DB53E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E3FE00-8AA8-4D70-B858-303EB3133DB1}">
      <dgm:prSet custT="1"/>
      <dgm:spPr/>
      <dgm:t>
        <a:bodyPr/>
        <a:lstStyle/>
        <a:p>
          <a:r>
            <a:rPr lang="en-US" sz="1200" b="1" i="0" dirty="0"/>
            <a:t>988 Chat and Text</a:t>
          </a:r>
          <a:endParaRPr lang="en-US" sz="1200" dirty="0"/>
        </a:p>
      </dgm:t>
    </dgm:pt>
    <dgm:pt modelId="{C1133065-3996-4867-9D3E-E3BC04DE0FD4}" type="parTrans" cxnId="{43BF31DC-26B7-4735-8B2E-CF45810771FA}">
      <dgm:prSet/>
      <dgm:spPr/>
      <dgm:t>
        <a:bodyPr/>
        <a:lstStyle/>
        <a:p>
          <a:endParaRPr lang="en-US" sz="1200"/>
        </a:p>
      </dgm:t>
    </dgm:pt>
    <dgm:pt modelId="{3083918E-F978-4C26-806F-D24B1B4B5E03}" type="sibTrans" cxnId="{43BF31DC-26B7-4735-8B2E-CF45810771FA}">
      <dgm:prSet/>
      <dgm:spPr/>
      <dgm:t>
        <a:bodyPr/>
        <a:lstStyle/>
        <a:p>
          <a:endParaRPr lang="en-US" sz="1200"/>
        </a:p>
      </dgm:t>
    </dgm:pt>
    <dgm:pt modelId="{CDF8B51E-309D-46FB-A72A-8F18FD8E2157}">
      <dgm:prSet custT="1"/>
      <dgm:spPr/>
      <dgm:t>
        <a:bodyPr/>
        <a:lstStyle/>
        <a:p>
          <a:r>
            <a:rPr lang="en-US" sz="1200" b="0" i="0" dirty="0"/>
            <a:t>49 staff at VOAWW dedicated to chat and text</a:t>
          </a:r>
          <a:endParaRPr lang="en-US" sz="1200" dirty="0"/>
        </a:p>
      </dgm:t>
    </dgm:pt>
    <dgm:pt modelId="{0980F064-A0E7-4133-993E-F013A5C2ECA5}" type="parTrans" cxnId="{794DBB7A-27BB-4D80-8BAE-8303B82C9931}">
      <dgm:prSet/>
      <dgm:spPr/>
      <dgm:t>
        <a:bodyPr/>
        <a:lstStyle/>
        <a:p>
          <a:endParaRPr lang="en-US" sz="1200"/>
        </a:p>
      </dgm:t>
    </dgm:pt>
    <dgm:pt modelId="{49D8F56A-ED2E-4D3D-946D-806B17DC97C2}" type="sibTrans" cxnId="{794DBB7A-27BB-4D80-8BAE-8303B82C9931}">
      <dgm:prSet/>
      <dgm:spPr/>
      <dgm:t>
        <a:bodyPr/>
        <a:lstStyle/>
        <a:p>
          <a:endParaRPr lang="en-US" sz="1200"/>
        </a:p>
      </dgm:t>
    </dgm:pt>
    <dgm:pt modelId="{1171F482-EBC0-40B1-9800-A51E995F616E}">
      <dgm:prSet custT="1"/>
      <dgm:spPr/>
      <dgm:t>
        <a:bodyPr/>
        <a:lstStyle/>
        <a:p>
          <a:r>
            <a:rPr lang="en-US" sz="1200" b="0" i="0" dirty="0"/>
            <a:t>Covers all of WA State</a:t>
          </a:r>
          <a:endParaRPr lang="en-US" sz="1200" dirty="0"/>
        </a:p>
      </dgm:t>
    </dgm:pt>
    <dgm:pt modelId="{03B4B1F2-0E67-4A03-A3D6-E86093873637}" type="parTrans" cxnId="{C3694A64-6EC6-48F9-BDF0-AB5C12DC0AD9}">
      <dgm:prSet/>
      <dgm:spPr/>
      <dgm:t>
        <a:bodyPr/>
        <a:lstStyle/>
        <a:p>
          <a:endParaRPr lang="en-US" sz="1200"/>
        </a:p>
      </dgm:t>
    </dgm:pt>
    <dgm:pt modelId="{D4795B1F-04EC-4D02-AC67-682B7F7D2EE8}" type="sibTrans" cxnId="{C3694A64-6EC6-48F9-BDF0-AB5C12DC0AD9}">
      <dgm:prSet/>
      <dgm:spPr/>
      <dgm:t>
        <a:bodyPr/>
        <a:lstStyle/>
        <a:p>
          <a:endParaRPr lang="en-US" sz="1200"/>
        </a:p>
      </dgm:t>
    </dgm:pt>
    <dgm:pt modelId="{A2DAFBAC-1E76-4E5F-92A9-A54933B5D28C}">
      <dgm:prSet custT="1"/>
      <dgm:spPr/>
      <dgm:t>
        <a:bodyPr/>
        <a:lstStyle/>
        <a:p>
          <a:endParaRPr lang="en-US" sz="1200" dirty="0"/>
        </a:p>
      </dgm:t>
    </dgm:pt>
    <dgm:pt modelId="{196CAF0C-73A7-4999-A2A2-EA9889EBE26B}" type="parTrans" cxnId="{6AEEAB0D-B3C3-4C2D-80C2-870B61E7F045}">
      <dgm:prSet/>
      <dgm:spPr/>
      <dgm:t>
        <a:bodyPr/>
        <a:lstStyle/>
        <a:p>
          <a:endParaRPr lang="en-US"/>
        </a:p>
      </dgm:t>
    </dgm:pt>
    <dgm:pt modelId="{66389BFA-0D9C-426F-AB43-A4D16D6F8088}" type="sibTrans" cxnId="{6AEEAB0D-B3C3-4C2D-80C2-870B61E7F045}">
      <dgm:prSet/>
      <dgm:spPr/>
      <dgm:t>
        <a:bodyPr/>
        <a:lstStyle/>
        <a:p>
          <a:endParaRPr lang="en-US"/>
        </a:p>
      </dgm:t>
    </dgm:pt>
    <dgm:pt modelId="{493EC3D6-9E44-4699-8B29-CAE3CCD24904}">
      <dgm:prSet custT="1"/>
      <dgm:spPr/>
      <dgm:t>
        <a:bodyPr/>
        <a:lstStyle/>
        <a:p>
          <a:endParaRPr lang="en-US" sz="1200" dirty="0"/>
        </a:p>
      </dgm:t>
    </dgm:pt>
    <dgm:pt modelId="{EB65B5F0-B2AB-44BC-B934-7F8FDF383C8C}" type="parTrans" cxnId="{59EA7324-E33D-4D08-9D93-56E23C3CEE20}">
      <dgm:prSet/>
      <dgm:spPr/>
      <dgm:t>
        <a:bodyPr/>
        <a:lstStyle/>
        <a:p>
          <a:endParaRPr lang="en-US"/>
        </a:p>
      </dgm:t>
    </dgm:pt>
    <dgm:pt modelId="{D36D626E-CED1-4C47-AAF8-1A70EB1D2542}" type="sibTrans" cxnId="{59EA7324-E33D-4D08-9D93-56E23C3CEE20}">
      <dgm:prSet/>
      <dgm:spPr/>
      <dgm:t>
        <a:bodyPr/>
        <a:lstStyle/>
        <a:p>
          <a:endParaRPr lang="en-US"/>
        </a:p>
      </dgm:t>
    </dgm:pt>
    <dgm:pt modelId="{3DA18DC4-A0A6-4E81-B305-45DBA3BADFD6}">
      <dgm:prSet custT="1"/>
      <dgm:spPr/>
      <dgm:t>
        <a:bodyPr/>
        <a:lstStyle/>
        <a:p>
          <a:endParaRPr lang="en-US" sz="1200" dirty="0"/>
        </a:p>
      </dgm:t>
    </dgm:pt>
    <dgm:pt modelId="{95EFA522-E0E0-4B5B-BFDF-526621E79C02}" type="parTrans" cxnId="{B5719F23-44DD-4445-851F-4C93963B47AB}">
      <dgm:prSet/>
      <dgm:spPr/>
      <dgm:t>
        <a:bodyPr/>
        <a:lstStyle/>
        <a:p>
          <a:endParaRPr lang="en-US"/>
        </a:p>
      </dgm:t>
    </dgm:pt>
    <dgm:pt modelId="{40C5378B-8F6F-4C08-92C9-7534F0DE165E}" type="sibTrans" cxnId="{B5719F23-44DD-4445-851F-4C93963B47AB}">
      <dgm:prSet/>
      <dgm:spPr/>
      <dgm:t>
        <a:bodyPr/>
        <a:lstStyle/>
        <a:p>
          <a:endParaRPr lang="en-US"/>
        </a:p>
      </dgm:t>
    </dgm:pt>
    <dgm:pt modelId="{65EC991B-D3D3-4FEF-B5C4-1BD1BA195D03}">
      <dgm:prSet custT="1"/>
      <dgm:spPr/>
      <dgm:t>
        <a:bodyPr/>
        <a:lstStyle/>
        <a:p>
          <a:endParaRPr lang="en-US" sz="1200" dirty="0"/>
        </a:p>
      </dgm:t>
    </dgm:pt>
    <dgm:pt modelId="{94FFB37D-0F8B-4C3D-81E2-5DEA88AA5328}" type="parTrans" cxnId="{28EA1D6F-7213-4B23-B3ED-E4555F30C47B}">
      <dgm:prSet/>
      <dgm:spPr/>
      <dgm:t>
        <a:bodyPr/>
        <a:lstStyle/>
        <a:p>
          <a:endParaRPr lang="en-US"/>
        </a:p>
      </dgm:t>
    </dgm:pt>
    <dgm:pt modelId="{76F4C3AB-85E6-4903-AABD-18B22066A68C}" type="sibTrans" cxnId="{28EA1D6F-7213-4B23-B3ED-E4555F30C47B}">
      <dgm:prSet/>
      <dgm:spPr/>
      <dgm:t>
        <a:bodyPr/>
        <a:lstStyle/>
        <a:p>
          <a:endParaRPr lang="en-US"/>
        </a:p>
      </dgm:t>
    </dgm:pt>
    <dgm:pt modelId="{E485AFB4-6BA9-4C00-994C-AB1F282ACA50}">
      <dgm:prSet custT="1"/>
      <dgm:spPr/>
      <dgm:t>
        <a:bodyPr/>
        <a:lstStyle/>
        <a:p>
          <a:endParaRPr lang="en-US" sz="1200" dirty="0"/>
        </a:p>
      </dgm:t>
    </dgm:pt>
    <dgm:pt modelId="{475EB964-58B5-4D33-816B-D99D259D93E6}" type="parTrans" cxnId="{3AE9AB11-40E7-47D0-8185-AB13E1B45CF9}">
      <dgm:prSet/>
      <dgm:spPr/>
      <dgm:t>
        <a:bodyPr/>
        <a:lstStyle/>
        <a:p>
          <a:endParaRPr lang="en-US"/>
        </a:p>
      </dgm:t>
    </dgm:pt>
    <dgm:pt modelId="{E8098F68-F903-42B8-93FB-42E45D6E19BE}" type="sibTrans" cxnId="{3AE9AB11-40E7-47D0-8185-AB13E1B45CF9}">
      <dgm:prSet/>
      <dgm:spPr/>
      <dgm:t>
        <a:bodyPr/>
        <a:lstStyle/>
        <a:p>
          <a:endParaRPr lang="en-US"/>
        </a:p>
      </dgm:t>
    </dgm:pt>
    <dgm:pt modelId="{44C0D79E-A237-4C80-BFC0-DEC42E9CB77C}">
      <dgm:prSet custT="1"/>
      <dgm:spPr/>
      <dgm:t>
        <a:bodyPr/>
        <a:lstStyle/>
        <a:p>
          <a:r>
            <a:rPr lang="en-US" sz="1200" dirty="0"/>
            <a:t>VOAWW provides national backup services to answer chats that aren’t answered locally by other states</a:t>
          </a:r>
        </a:p>
      </dgm:t>
    </dgm:pt>
    <dgm:pt modelId="{2A4CBB0A-CC17-4746-94BA-582F90FB44CE}" type="parTrans" cxnId="{228D0C65-C330-42F6-8366-9CE0BA92057E}">
      <dgm:prSet/>
      <dgm:spPr/>
      <dgm:t>
        <a:bodyPr/>
        <a:lstStyle/>
        <a:p>
          <a:endParaRPr lang="en-US"/>
        </a:p>
      </dgm:t>
    </dgm:pt>
    <dgm:pt modelId="{6DB37023-BAC1-432B-A253-6821B8CD7CED}" type="sibTrans" cxnId="{228D0C65-C330-42F6-8366-9CE0BA92057E}">
      <dgm:prSet/>
      <dgm:spPr/>
      <dgm:t>
        <a:bodyPr/>
        <a:lstStyle/>
        <a:p>
          <a:endParaRPr lang="en-US"/>
        </a:p>
      </dgm:t>
    </dgm:pt>
    <dgm:pt modelId="{66F9CFCF-9CA3-4C6F-AD9C-1BF5F01D7CE9}" type="pres">
      <dgm:prSet presAssocID="{C53C48A5-B950-4A61-B6AE-CAC74DB53EF7}" presName="linear" presStyleCnt="0">
        <dgm:presLayoutVars>
          <dgm:dir/>
          <dgm:animLvl val="lvl"/>
          <dgm:resizeHandles val="exact"/>
        </dgm:presLayoutVars>
      </dgm:prSet>
      <dgm:spPr/>
    </dgm:pt>
    <dgm:pt modelId="{46F932E2-454E-442A-AA9D-43415DF54869}" type="pres">
      <dgm:prSet presAssocID="{5CE3FE00-8AA8-4D70-B858-303EB3133DB1}" presName="parentLin" presStyleCnt="0"/>
      <dgm:spPr/>
    </dgm:pt>
    <dgm:pt modelId="{ED4C75F4-36C2-4254-8A17-1E262EA26B7B}" type="pres">
      <dgm:prSet presAssocID="{5CE3FE00-8AA8-4D70-B858-303EB3133DB1}" presName="parentLeftMargin" presStyleLbl="node1" presStyleIdx="0" presStyleCnt="1"/>
      <dgm:spPr/>
    </dgm:pt>
    <dgm:pt modelId="{C23A2F9C-4A7F-4B46-914D-D9A813EF43EF}" type="pres">
      <dgm:prSet presAssocID="{5CE3FE00-8AA8-4D70-B858-303EB3133DB1}" presName="parentText" presStyleLbl="node1" presStyleIdx="0" presStyleCnt="1" custScaleY="388433" custLinFactNeighborY="-33573">
        <dgm:presLayoutVars>
          <dgm:chMax val="0"/>
          <dgm:bulletEnabled val="1"/>
        </dgm:presLayoutVars>
      </dgm:prSet>
      <dgm:spPr/>
    </dgm:pt>
    <dgm:pt modelId="{744362B4-AEBA-4EC3-A6B4-32452ED2207B}" type="pres">
      <dgm:prSet presAssocID="{5CE3FE00-8AA8-4D70-B858-303EB3133DB1}" presName="negativeSpace" presStyleCnt="0"/>
      <dgm:spPr/>
    </dgm:pt>
    <dgm:pt modelId="{3BC47913-4BBD-4C6D-B030-7A0BFFE359AA}" type="pres">
      <dgm:prSet presAssocID="{5CE3FE00-8AA8-4D70-B858-303EB3133DB1}" presName="childText" presStyleLbl="conFgAcc1" presStyleIdx="0" presStyleCnt="1" custScaleY="140487">
        <dgm:presLayoutVars>
          <dgm:bulletEnabled val="1"/>
        </dgm:presLayoutVars>
      </dgm:prSet>
      <dgm:spPr/>
    </dgm:pt>
  </dgm:ptLst>
  <dgm:cxnLst>
    <dgm:cxn modelId="{1E5FEF05-9549-4E41-ACB4-EC70BA149182}" type="presOf" srcId="{E485AFB4-6BA9-4C00-994C-AB1F282ACA50}" destId="{3BC47913-4BBD-4C6D-B030-7A0BFFE359AA}" srcOrd="0" destOrd="3" presId="urn:microsoft.com/office/officeart/2005/8/layout/list1"/>
    <dgm:cxn modelId="{6AEEAB0D-B3C3-4C2D-80C2-870B61E7F045}" srcId="{5CE3FE00-8AA8-4D70-B858-303EB3133DB1}" destId="{A2DAFBAC-1E76-4E5F-92A9-A54933B5D28C}" srcOrd="4" destOrd="0" parTransId="{196CAF0C-73A7-4999-A2A2-EA9889EBE26B}" sibTransId="{66389BFA-0D9C-426F-AB43-A4D16D6F8088}"/>
    <dgm:cxn modelId="{3AE9AB11-40E7-47D0-8185-AB13E1B45CF9}" srcId="{5CE3FE00-8AA8-4D70-B858-303EB3133DB1}" destId="{E485AFB4-6BA9-4C00-994C-AB1F282ACA50}" srcOrd="3" destOrd="0" parTransId="{475EB964-58B5-4D33-816B-D99D259D93E6}" sibTransId="{E8098F68-F903-42B8-93FB-42E45D6E19BE}"/>
    <dgm:cxn modelId="{F0E48813-E836-4F64-BA17-9ED2309D3B57}" type="presOf" srcId="{44C0D79E-A237-4C80-BFC0-DEC42E9CB77C}" destId="{3BC47913-4BBD-4C6D-B030-7A0BFFE359AA}" srcOrd="0" destOrd="2" presId="urn:microsoft.com/office/officeart/2005/8/layout/list1"/>
    <dgm:cxn modelId="{B5719F23-44DD-4445-851F-4C93963B47AB}" srcId="{5CE3FE00-8AA8-4D70-B858-303EB3133DB1}" destId="{3DA18DC4-A0A6-4E81-B305-45DBA3BADFD6}" srcOrd="6" destOrd="0" parTransId="{95EFA522-E0E0-4B5B-BFDF-526621E79C02}" sibTransId="{40C5378B-8F6F-4C08-92C9-7534F0DE165E}"/>
    <dgm:cxn modelId="{59EA7324-E33D-4D08-9D93-56E23C3CEE20}" srcId="{5CE3FE00-8AA8-4D70-B858-303EB3133DB1}" destId="{493EC3D6-9E44-4699-8B29-CAE3CCD24904}" srcOrd="5" destOrd="0" parTransId="{EB65B5F0-B2AB-44BC-B934-7F8FDF383C8C}" sibTransId="{D36D626E-CED1-4C47-AAF8-1A70EB1D2542}"/>
    <dgm:cxn modelId="{C648A95E-02F0-40A3-B043-1472029FF9C3}" type="presOf" srcId="{5CE3FE00-8AA8-4D70-B858-303EB3133DB1}" destId="{ED4C75F4-36C2-4254-8A17-1E262EA26B7B}" srcOrd="0" destOrd="0" presId="urn:microsoft.com/office/officeart/2005/8/layout/list1"/>
    <dgm:cxn modelId="{C3694A64-6EC6-48F9-BDF0-AB5C12DC0AD9}" srcId="{5CE3FE00-8AA8-4D70-B858-303EB3133DB1}" destId="{1171F482-EBC0-40B1-9800-A51E995F616E}" srcOrd="1" destOrd="0" parTransId="{03B4B1F2-0E67-4A03-A3D6-E86093873637}" sibTransId="{D4795B1F-04EC-4D02-AC67-682B7F7D2EE8}"/>
    <dgm:cxn modelId="{228D0C65-C330-42F6-8366-9CE0BA92057E}" srcId="{5CE3FE00-8AA8-4D70-B858-303EB3133DB1}" destId="{44C0D79E-A237-4C80-BFC0-DEC42E9CB77C}" srcOrd="2" destOrd="0" parTransId="{2A4CBB0A-CC17-4746-94BA-582F90FB44CE}" sibTransId="{6DB37023-BAC1-432B-A253-6821B8CD7CED}"/>
    <dgm:cxn modelId="{F728E466-418B-4AAF-89E0-D035F621F838}" type="presOf" srcId="{A2DAFBAC-1E76-4E5F-92A9-A54933B5D28C}" destId="{3BC47913-4BBD-4C6D-B030-7A0BFFE359AA}" srcOrd="0" destOrd="4" presId="urn:microsoft.com/office/officeart/2005/8/layout/list1"/>
    <dgm:cxn modelId="{65EA486B-DC68-4B37-81E9-5FEEC733E1E3}" type="presOf" srcId="{CDF8B51E-309D-46FB-A72A-8F18FD8E2157}" destId="{3BC47913-4BBD-4C6D-B030-7A0BFFE359AA}" srcOrd="0" destOrd="0" presId="urn:microsoft.com/office/officeart/2005/8/layout/list1"/>
    <dgm:cxn modelId="{28EA1D6F-7213-4B23-B3ED-E4555F30C47B}" srcId="{5CE3FE00-8AA8-4D70-B858-303EB3133DB1}" destId="{65EC991B-D3D3-4FEF-B5C4-1BD1BA195D03}" srcOrd="7" destOrd="0" parTransId="{94FFB37D-0F8B-4C3D-81E2-5DEA88AA5328}" sibTransId="{76F4C3AB-85E6-4903-AABD-18B22066A68C}"/>
    <dgm:cxn modelId="{1D83E450-E5E9-41BB-B5D6-ED352BF14100}" type="presOf" srcId="{5CE3FE00-8AA8-4D70-B858-303EB3133DB1}" destId="{C23A2F9C-4A7F-4B46-914D-D9A813EF43EF}" srcOrd="1" destOrd="0" presId="urn:microsoft.com/office/officeart/2005/8/layout/list1"/>
    <dgm:cxn modelId="{794DBB7A-27BB-4D80-8BAE-8303B82C9931}" srcId="{5CE3FE00-8AA8-4D70-B858-303EB3133DB1}" destId="{CDF8B51E-309D-46FB-A72A-8F18FD8E2157}" srcOrd="0" destOrd="0" parTransId="{0980F064-A0E7-4133-993E-F013A5C2ECA5}" sibTransId="{49D8F56A-ED2E-4D3D-946D-806B17DC97C2}"/>
    <dgm:cxn modelId="{32731BAB-9E37-46FD-AC93-51E75B939CB0}" type="presOf" srcId="{3DA18DC4-A0A6-4E81-B305-45DBA3BADFD6}" destId="{3BC47913-4BBD-4C6D-B030-7A0BFFE359AA}" srcOrd="0" destOrd="6" presId="urn:microsoft.com/office/officeart/2005/8/layout/list1"/>
    <dgm:cxn modelId="{5AC996D8-9AE4-4F56-8E11-ABE9A45442BD}" type="presOf" srcId="{65EC991B-D3D3-4FEF-B5C4-1BD1BA195D03}" destId="{3BC47913-4BBD-4C6D-B030-7A0BFFE359AA}" srcOrd="0" destOrd="7" presId="urn:microsoft.com/office/officeart/2005/8/layout/list1"/>
    <dgm:cxn modelId="{43BF31DC-26B7-4735-8B2E-CF45810771FA}" srcId="{C53C48A5-B950-4A61-B6AE-CAC74DB53EF7}" destId="{5CE3FE00-8AA8-4D70-B858-303EB3133DB1}" srcOrd="0" destOrd="0" parTransId="{C1133065-3996-4867-9D3E-E3BC04DE0FD4}" sibTransId="{3083918E-F978-4C26-806F-D24B1B4B5E03}"/>
    <dgm:cxn modelId="{6A0761E3-9D40-4A5E-B9BA-AD4812B41BCA}" type="presOf" srcId="{1171F482-EBC0-40B1-9800-A51E995F616E}" destId="{3BC47913-4BBD-4C6D-B030-7A0BFFE359AA}" srcOrd="0" destOrd="1" presId="urn:microsoft.com/office/officeart/2005/8/layout/list1"/>
    <dgm:cxn modelId="{17F2DBFD-D7E0-4474-B36F-751466C18C24}" type="presOf" srcId="{493EC3D6-9E44-4699-8B29-CAE3CCD24904}" destId="{3BC47913-4BBD-4C6D-B030-7A0BFFE359AA}" srcOrd="0" destOrd="5" presId="urn:microsoft.com/office/officeart/2005/8/layout/list1"/>
    <dgm:cxn modelId="{88BBF9FD-C405-4835-958A-C1F65289BF77}" type="presOf" srcId="{C53C48A5-B950-4A61-B6AE-CAC74DB53EF7}" destId="{66F9CFCF-9CA3-4C6F-AD9C-1BF5F01D7CE9}" srcOrd="0" destOrd="0" presId="urn:microsoft.com/office/officeart/2005/8/layout/list1"/>
    <dgm:cxn modelId="{F32629C6-5656-4A16-903F-2FC92022B02D}" type="presParOf" srcId="{66F9CFCF-9CA3-4C6F-AD9C-1BF5F01D7CE9}" destId="{46F932E2-454E-442A-AA9D-43415DF54869}" srcOrd="0" destOrd="0" presId="urn:microsoft.com/office/officeart/2005/8/layout/list1"/>
    <dgm:cxn modelId="{03300701-E410-4BEA-A8A5-BE877542D2FD}" type="presParOf" srcId="{46F932E2-454E-442A-AA9D-43415DF54869}" destId="{ED4C75F4-36C2-4254-8A17-1E262EA26B7B}" srcOrd="0" destOrd="0" presId="urn:microsoft.com/office/officeart/2005/8/layout/list1"/>
    <dgm:cxn modelId="{4B1EAF51-B54E-4DD4-8F17-E163FA85715A}" type="presParOf" srcId="{46F932E2-454E-442A-AA9D-43415DF54869}" destId="{C23A2F9C-4A7F-4B46-914D-D9A813EF43EF}" srcOrd="1" destOrd="0" presId="urn:microsoft.com/office/officeart/2005/8/layout/list1"/>
    <dgm:cxn modelId="{B06CE98A-0C53-41B6-9D94-2F24037DE369}" type="presParOf" srcId="{66F9CFCF-9CA3-4C6F-AD9C-1BF5F01D7CE9}" destId="{744362B4-AEBA-4EC3-A6B4-32452ED2207B}" srcOrd="1" destOrd="0" presId="urn:microsoft.com/office/officeart/2005/8/layout/list1"/>
    <dgm:cxn modelId="{75599EA4-1663-4BC3-999F-FBECEEBC4DDB}" type="presParOf" srcId="{66F9CFCF-9CA3-4C6F-AD9C-1BF5F01D7CE9}" destId="{3BC47913-4BBD-4C6D-B030-7A0BFFE359AA}"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6F8B8-0345-4BBF-9C7C-B6CC6E833F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04CD4B-7C53-42D4-925F-73BB66D66578}">
      <dgm:prSet/>
      <dgm:spPr/>
      <dgm:t>
        <a:bodyPr/>
        <a:lstStyle/>
        <a:p>
          <a:r>
            <a:rPr lang="en-US" b="0" i="0"/>
            <a:t>The Native and Strong Lifeline is an American Indian/Alaskan Native specific suicide and crisis line</a:t>
          </a:r>
          <a:endParaRPr lang="en-US"/>
        </a:p>
      </dgm:t>
    </dgm:pt>
    <dgm:pt modelId="{AC67ACB5-31D9-4DA5-A8DB-B2C3CA6A67EF}" type="parTrans" cxnId="{87FE2385-6D1A-46AD-BF1B-EAC938A1AF1B}">
      <dgm:prSet/>
      <dgm:spPr/>
      <dgm:t>
        <a:bodyPr/>
        <a:lstStyle/>
        <a:p>
          <a:endParaRPr lang="en-US"/>
        </a:p>
      </dgm:t>
    </dgm:pt>
    <dgm:pt modelId="{476BF2D3-5E49-4B3B-B751-5C3E83BA431D}" type="sibTrans" cxnId="{87FE2385-6D1A-46AD-BF1B-EAC938A1AF1B}">
      <dgm:prSet/>
      <dgm:spPr/>
      <dgm:t>
        <a:bodyPr/>
        <a:lstStyle/>
        <a:p>
          <a:endParaRPr lang="en-US"/>
        </a:p>
      </dgm:t>
    </dgm:pt>
    <dgm:pt modelId="{E132256F-49DF-4222-8F1F-311C266BC5E4}">
      <dgm:prSet/>
      <dgm:spPr/>
      <dgm:t>
        <a:bodyPr/>
        <a:lstStyle/>
        <a:p>
          <a:r>
            <a:rPr lang="en-US" b="0" i="0" dirty="0"/>
            <a:t>The Native and Strong Lifeline is accessible by dialing 988 and is operational 24/7, 365 days a year</a:t>
          </a:r>
          <a:endParaRPr lang="en-US" dirty="0"/>
        </a:p>
      </dgm:t>
    </dgm:pt>
    <dgm:pt modelId="{8065BF54-099B-4EC8-AA2D-C1727D8FF871}" type="parTrans" cxnId="{84935A7B-E2AF-4AE6-96CD-C44A4D29C9B5}">
      <dgm:prSet/>
      <dgm:spPr/>
      <dgm:t>
        <a:bodyPr/>
        <a:lstStyle/>
        <a:p>
          <a:endParaRPr lang="en-US"/>
        </a:p>
      </dgm:t>
    </dgm:pt>
    <dgm:pt modelId="{D91322D0-CCA9-4FE0-8083-1CB58BFF07A0}" type="sibTrans" cxnId="{84935A7B-E2AF-4AE6-96CD-C44A4D29C9B5}">
      <dgm:prSet/>
      <dgm:spPr/>
      <dgm:t>
        <a:bodyPr/>
        <a:lstStyle/>
        <a:p>
          <a:endParaRPr lang="en-US"/>
        </a:p>
      </dgm:t>
    </dgm:pt>
    <dgm:pt modelId="{369BD0E2-6A55-45A8-B19B-A20DF58733BD}">
      <dgm:prSet/>
      <dgm:spPr/>
      <dgm:t>
        <a:bodyPr/>
        <a:lstStyle/>
        <a:p>
          <a:r>
            <a:rPr lang="en-US" b="0" i="0"/>
            <a:t>Native and Strong Lifeline calls are answered by other Natives</a:t>
          </a:r>
          <a:endParaRPr lang="en-US"/>
        </a:p>
      </dgm:t>
    </dgm:pt>
    <dgm:pt modelId="{E16D175D-963C-42BE-B451-36E572AFE49C}" type="parTrans" cxnId="{1558F1CB-C964-4FBD-80FA-082C001C4731}">
      <dgm:prSet/>
      <dgm:spPr/>
      <dgm:t>
        <a:bodyPr/>
        <a:lstStyle/>
        <a:p>
          <a:endParaRPr lang="en-US"/>
        </a:p>
      </dgm:t>
    </dgm:pt>
    <dgm:pt modelId="{55FD4EE8-7EE2-4555-9820-5B6A438C8128}" type="sibTrans" cxnId="{1558F1CB-C964-4FBD-80FA-082C001C4731}">
      <dgm:prSet/>
      <dgm:spPr/>
      <dgm:t>
        <a:bodyPr/>
        <a:lstStyle/>
        <a:p>
          <a:endParaRPr lang="en-US"/>
        </a:p>
      </dgm:t>
    </dgm:pt>
    <dgm:pt modelId="{BDE24009-A19D-4BDB-91C2-647EB23E60BB}">
      <dgm:prSet/>
      <dgm:spPr/>
      <dgm:t>
        <a:bodyPr/>
        <a:lstStyle/>
        <a:p>
          <a:r>
            <a:rPr lang="en-US" b="0" i="0" dirty="0"/>
            <a:t>Native Crisis Counselors answer with their tribal affiliation. This does not mean exclusively tribal members</a:t>
          </a:r>
          <a:endParaRPr lang="en-US" dirty="0"/>
        </a:p>
      </dgm:t>
    </dgm:pt>
    <dgm:pt modelId="{9C03B5F8-C791-43BA-A211-F22C13A47562}" type="parTrans" cxnId="{A71849A8-648B-4DAA-AFCB-1FD3EB1DD4B7}">
      <dgm:prSet/>
      <dgm:spPr/>
      <dgm:t>
        <a:bodyPr/>
        <a:lstStyle/>
        <a:p>
          <a:endParaRPr lang="en-US"/>
        </a:p>
      </dgm:t>
    </dgm:pt>
    <dgm:pt modelId="{50F56034-182F-4029-A3D0-43A4677B7341}" type="sibTrans" cxnId="{A71849A8-648B-4DAA-AFCB-1FD3EB1DD4B7}">
      <dgm:prSet/>
      <dgm:spPr/>
      <dgm:t>
        <a:bodyPr/>
        <a:lstStyle/>
        <a:p>
          <a:endParaRPr lang="en-US"/>
        </a:p>
      </dgm:t>
    </dgm:pt>
    <dgm:pt modelId="{6BAF428F-0D23-4F23-A6A8-8063B9D8E11A}">
      <dgm:prSet/>
      <dgm:spPr/>
      <dgm:t>
        <a:bodyPr/>
        <a:lstStyle/>
        <a:p>
          <a:r>
            <a:rPr lang="en-US" b="0" i="0"/>
            <a:t>Our Native and Strong Lifeline counselors include enrolled tribal members, and descendants affiliated with their Native community or tribe</a:t>
          </a:r>
          <a:endParaRPr lang="en-US"/>
        </a:p>
      </dgm:t>
    </dgm:pt>
    <dgm:pt modelId="{590E8976-82E7-41D1-B218-F3883C070D32}" type="parTrans" cxnId="{E4E9A147-1161-44C8-A6E3-AE72D2E474A2}">
      <dgm:prSet/>
      <dgm:spPr/>
      <dgm:t>
        <a:bodyPr/>
        <a:lstStyle/>
        <a:p>
          <a:endParaRPr lang="en-US"/>
        </a:p>
      </dgm:t>
    </dgm:pt>
    <dgm:pt modelId="{1847AE76-06EE-4121-B6E4-6DEF24556FB0}" type="sibTrans" cxnId="{E4E9A147-1161-44C8-A6E3-AE72D2E474A2}">
      <dgm:prSet/>
      <dgm:spPr/>
      <dgm:t>
        <a:bodyPr/>
        <a:lstStyle/>
        <a:p>
          <a:endParaRPr lang="en-US"/>
        </a:p>
      </dgm:t>
    </dgm:pt>
    <dgm:pt modelId="{C1897D10-C1A3-415F-8932-3993D88D17F6}" type="pres">
      <dgm:prSet presAssocID="{B606F8B8-0345-4BBF-9C7C-B6CC6E833F15}" presName="Name0" presStyleCnt="0">
        <dgm:presLayoutVars>
          <dgm:dir/>
          <dgm:animLvl val="lvl"/>
          <dgm:resizeHandles val="exact"/>
        </dgm:presLayoutVars>
      </dgm:prSet>
      <dgm:spPr/>
    </dgm:pt>
    <dgm:pt modelId="{BC57BAB3-F01B-4E62-9116-F08A36061A00}" type="pres">
      <dgm:prSet presAssocID="{6B04CD4B-7C53-42D4-925F-73BB66D66578}" presName="linNode" presStyleCnt="0"/>
      <dgm:spPr/>
    </dgm:pt>
    <dgm:pt modelId="{DC56D88F-2253-4977-A920-D7612B0C020F}" type="pres">
      <dgm:prSet presAssocID="{6B04CD4B-7C53-42D4-925F-73BB66D66578}" presName="parentText" presStyleLbl="node1" presStyleIdx="0" presStyleCnt="5">
        <dgm:presLayoutVars>
          <dgm:chMax val="1"/>
          <dgm:bulletEnabled val="1"/>
        </dgm:presLayoutVars>
      </dgm:prSet>
      <dgm:spPr/>
    </dgm:pt>
    <dgm:pt modelId="{645ADB94-6057-494F-8BD2-201C5CC43581}" type="pres">
      <dgm:prSet presAssocID="{476BF2D3-5E49-4B3B-B751-5C3E83BA431D}" presName="sp" presStyleCnt="0"/>
      <dgm:spPr/>
    </dgm:pt>
    <dgm:pt modelId="{F308BC73-94E8-4C1F-842B-E219F14AB29E}" type="pres">
      <dgm:prSet presAssocID="{E132256F-49DF-4222-8F1F-311C266BC5E4}" presName="linNode" presStyleCnt="0"/>
      <dgm:spPr/>
    </dgm:pt>
    <dgm:pt modelId="{3DA9F27B-219A-4095-AB35-A666D5165057}" type="pres">
      <dgm:prSet presAssocID="{E132256F-49DF-4222-8F1F-311C266BC5E4}" presName="parentText" presStyleLbl="node1" presStyleIdx="1" presStyleCnt="5">
        <dgm:presLayoutVars>
          <dgm:chMax val="1"/>
          <dgm:bulletEnabled val="1"/>
        </dgm:presLayoutVars>
      </dgm:prSet>
      <dgm:spPr/>
    </dgm:pt>
    <dgm:pt modelId="{1450AC97-96B4-460A-B69D-AE51C9A6C280}" type="pres">
      <dgm:prSet presAssocID="{D91322D0-CCA9-4FE0-8083-1CB58BFF07A0}" presName="sp" presStyleCnt="0"/>
      <dgm:spPr/>
    </dgm:pt>
    <dgm:pt modelId="{60920116-CA9F-44F3-B181-B7705298EB13}" type="pres">
      <dgm:prSet presAssocID="{369BD0E2-6A55-45A8-B19B-A20DF58733BD}" presName="linNode" presStyleCnt="0"/>
      <dgm:spPr/>
    </dgm:pt>
    <dgm:pt modelId="{879DF5AD-576B-4512-91F6-ED67DE38D366}" type="pres">
      <dgm:prSet presAssocID="{369BD0E2-6A55-45A8-B19B-A20DF58733BD}" presName="parentText" presStyleLbl="node1" presStyleIdx="2" presStyleCnt="5">
        <dgm:presLayoutVars>
          <dgm:chMax val="1"/>
          <dgm:bulletEnabled val="1"/>
        </dgm:presLayoutVars>
      </dgm:prSet>
      <dgm:spPr/>
    </dgm:pt>
    <dgm:pt modelId="{481CC7C1-24B6-4EB9-8E3D-31FEE2B81374}" type="pres">
      <dgm:prSet presAssocID="{55FD4EE8-7EE2-4555-9820-5B6A438C8128}" presName="sp" presStyleCnt="0"/>
      <dgm:spPr/>
    </dgm:pt>
    <dgm:pt modelId="{18DE76F6-9E16-4E7C-BC29-DB7E5634B1FD}" type="pres">
      <dgm:prSet presAssocID="{BDE24009-A19D-4BDB-91C2-647EB23E60BB}" presName="linNode" presStyleCnt="0"/>
      <dgm:spPr/>
    </dgm:pt>
    <dgm:pt modelId="{0289AC03-0D8F-44B6-A551-85CF791622D4}" type="pres">
      <dgm:prSet presAssocID="{BDE24009-A19D-4BDB-91C2-647EB23E60BB}" presName="parentText" presStyleLbl="node1" presStyleIdx="3" presStyleCnt="5">
        <dgm:presLayoutVars>
          <dgm:chMax val="1"/>
          <dgm:bulletEnabled val="1"/>
        </dgm:presLayoutVars>
      </dgm:prSet>
      <dgm:spPr/>
    </dgm:pt>
    <dgm:pt modelId="{D0EB0DC4-782D-44CD-AA35-8AB946828502}" type="pres">
      <dgm:prSet presAssocID="{50F56034-182F-4029-A3D0-43A4677B7341}" presName="sp" presStyleCnt="0"/>
      <dgm:spPr/>
    </dgm:pt>
    <dgm:pt modelId="{53D5724C-C824-4B19-94A7-7608EF18819E}" type="pres">
      <dgm:prSet presAssocID="{6BAF428F-0D23-4F23-A6A8-8063B9D8E11A}" presName="linNode" presStyleCnt="0"/>
      <dgm:spPr/>
    </dgm:pt>
    <dgm:pt modelId="{CCE39BDF-0277-4955-8683-169E3D2A2321}" type="pres">
      <dgm:prSet presAssocID="{6BAF428F-0D23-4F23-A6A8-8063B9D8E11A}" presName="parentText" presStyleLbl="node1" presStyleIdx="4" presStyleCnt="5">
        <dgm:presLayoutVars>
          <dgm:chMax val="1"/>
          <dgm:bulletEnabled val="1"/>
        </dgm:presLayoutVars>
      </dgm:prSet>
      <dgm:spPr/>
    </dgm:pt>
  </dgm:ptLst>
  <dgm:cxnLst>
    <dgm:cxn modelId="{58EB0634-5B53-46F0-870C-A22C5CCE3A6A}" type="presOf" srcId="{6B04CD4B-7C53-42D4-925F-73BB66D66578}" destId="{DC56D88F-2253-4977-A920-D7612B0C020F}" srcOrd="0" destOrd="0" presId="urn:microsoft.com/office/officeart/2005/8/layout/vList5"/>
    <dgm:cxn modelId="{E4E9A147-1161-44C8-A6E3-AE72D2E474A2}" srcId="{B606F8B8-0345-4BBF-9C7C-B6CC6E833F15}" destId="{6BAF428F-0D23-4F23-A6A8-8063B9D8E11A}" srcOrd="4" destOrd="0" parTransId="{590E8976-82E7-41D1-B218-F3883C070D32}" sibTransId="{1847AE76-06EE-4121-B6E4-6DEF24556FB0}"/>
    <dgm:cxn modelId="{D49EDD78-5F8A-47D7-92A1-2284E811A34E}" type="presOf" srcId="{369BD0E2-6A55-45A8-B19B-A20DF58733BD}" destId="{879DF5AD-576B-4512-91F6-ED67DE38D366}" srcOrd="0" destOrd="0" presId="urn:microsoft.com/office/officeart/2005/8/layout/vList5"/>
    <dgm:cxn modelId="{84935A7B-E2AF-4AE6-96CD-C44A4D29C9B5}" srcId="{B606F8B8-0345-4BBF-9C7C-B6CC6E833F15}" destId="{E132256F-49DF-4222-8F1F-311C266BC5E4}" srcOrd="1" destOrd="0" parTransId="{8065BF54-099B-4EC8-AA2D-C1727D8FF871}" sibTransId="{D91322D0-CCA9-4FE0-8083-1CB58BFF07A0}"/>
    <dgm:cxn modelId="{87FE2385-6D1A-46AD-BF1B-EAC938A1AF1B}" srcId="{B606F8B8-0345-4BBF-9C7C-B6CC6E833F15}" destId="{6B04CD4B-7C53-42D4-925F-73BB66D66578}" srcOrd="0" destOrd="0" parTransId="{AC67ACB5-31D9-4DA5-A8DB-B2C3CA6A67EF}" sibTransId="{476BF2D3-5E49-4B3B-B751-5C3E83BA431D}"/>
    <dgm:cxn modelId="{A71849A8-648B-4DAA-AFCB-1FD3EB1DD4B7}" srcId="{B606F8B8-0345-4BBF-9C7C-B6CC6E833F15}" destId="{BDE24009-A19D-4BDB-91C2-647EB23E60BB}" srcOrd="3" destOrd="0" parTransId="{9C03B5F8-C791-43BA-A211-F22C13A47562}" sibTransId="{50F56034-182F-4029-A3D0-43A4677B7341}"/>
    <dgm:cxn modelId="{DEABC6B8-98DE-4A49-B840-BE08D4DEDCA9}" type="presOf" srcId="{E132256F-49DF-4222-8F1F-311C266BC5E4}" destId="{3DA9F27B-219A-4095-AB35-A666D5165057}" srcOrd="0" destOrd="0" presId="urn:microsoft.com/office/officeart/2005/8/layout/vList5"/>
    <dgm:cxn modelId="{4321ACBA-26AC-456D-8C42-F03ABA275337}" type="presOf" srcId="{BDE24009-A19D-4BDB-91C2-647EB23E60BB}" destId="{0289AC03-0D8F-44B6-A551-85CF791622D4}" srcOrd="0" destOrd="0" presId="urn:microsoft.com/office/officeart/2005/8/layout/vList5"/>
    <dgm:cxn modelId="{1558F1CB-C964-4FBD-80FA-082C001C4731}" srcId="{B606F8B8-0345-4BBF-9C7C-B6CC6E833F15}" destId="{369BD0E2-6A55-45A8-B19B-A20DF58733BD}" srcOrd="2" destOrd="0" parTransId="{E16D175D-963C-42BE-B451-36E572AFE49C}" sibTransId="{55FD4EE8-7EE2-4555-9820-5B6A438C8128}"/>
    <dgm:cxn modelId="{6ADEAEE2-36B7-43FA-9B40-9ADF7F39BB88}" type="presOf" srcId="{B606F8B8-0345-4BBF-9C7C-B6CC6E833F15}" destId="{C1897D10-C1A3-415F-8932-3993D88D17F6}" srcOrd="0" destOrd="0" presId="urn:microsoft.com/office/officeart/2005/8/layout/vList5"/>
    <dgm:cxn modelId="{B606BBEA-1200-4550-A62C-65975FD47CD0}" type="presOf" srcId="{6BAF428F-0D23-4F23-A6A8-8063B9D8E11A}" destId="{CCE39BDF-0277-4955-8683-169E3D2A2321}" srcOrd="0" destOrd="0" presId="urn:microsoft.com/office/officeart/2005/8/layout/vList5"/>
    <dgm:cxn modelId="{ACFD1A68-1252-45B4-8AD6-C8CF1CF86D45}" type="presParOf" srcId="{C1897D10-C1A3-415F-8932-3993D88D17F6}" destId="{BC57BAB3-F01B-4E62-9116-F08A36061A00}" srcOrd="0" destOrd="0" presId="urn:microsoft.com/office/officeart/2005/8/layout/vList5"/>
    <dgm:cxn modelId="{7C5DE27A-2C0F-4424-80BC-538235B4D672}" type="presParOf" srcId="{BC57BAB3-F01B-4E62-9116-F08A36061A00}" destId="{DC56D88F-2253-4977-A920-D7612B0C020F}" srcOrd="0" destOrd="0" presId="urn:microsoft.com/office/officeart/2005/8/layout/vList5"/>
    <dgm:cxn modelId="{DC8A4B42-FFEE-4850-8EC8-FB9B26DDA0F9}" type="presParOf" srcId="{C1897D10-C1A3-415F-8932-3993D88D17F6}" destId="{645ADB94-6057-494F-8BD2-201C5CC43581}" srcOrd="1" destOrd="0" presId="urn:microsoft.com/office/officeart/2005/8/layout/vList5"/>
    <dgm:cxn modelId="{7DC3E860-D7CD-4E65-ACD4-613629DF3D07}" type="presParOf" srcId="{C1897D10-C1A3-415F-8932-3993D88D17F6}" destId="{F308BC73-94E8-4C1F-842B-E219F14AB29E}" srcOrd="2" destOrd="0" presId="urn:microsoft.com/office/officeart/2005/8/layout/vList5"/>
    <dgm:cxn modelId="{3E3752F1-4F0B-48EA-9162-3DD745DEE8F7}" type="presParOf" srcId="{F308BC73-94E8-4C1F-842B-E219F14AB29E}" destId="{3DA9F27B-219A-4095-AB35-A666D5165057}" srcOrd="0" destOrd="0" presId="urn:microsoft.com/office/officeart/2005/8/layout/vList5"/>
    <dgm:cxn modelId="{22E3477A-E6D4-4DE9-919C-37DD72ADDFCB}" type="presParOf" srcId="{C1897D10-C1A3-415F-8932-3993D88D17F6}" destId="{1450AC97-96B4-460A-B69D-AE51C9A6C280}" srcOrd="3" destOrd="0" presId="urn:microsoft.com/office/officeart/2005/8/layout/vList5"/>
    <dgm:cxn modelId="{D19DA25B-3847-4BFC-AAE1-C9AC455DA098}" type="presParOf" srcId="{C1897D10-C1A3-415F-8932-3993D88D17F6}" destId="{60920116-CA9F-44F3-B181-B7705298EB13}" srcOrd="4" destOrd="0" presId="urn:microsoft.com/office/officeart/2005/8/layout/vList5"/>
    <dgm:cxn modelId="{9FC7C800-11E2-4443-82A8-195D0B33E591}" type="presParOf" srcId="{60920116-CA9F-44F3-B181-B7705298EB13}" destId="{879DF5AD-576B-4512-91F6-ED67DE38D366}" srcOrd="0" destOrd="0" presId="urn:microsoft.com/office/officeart/2005/8/layout/vList5"/>
    <dgm:cxn modelId="{CC3EBC23-A380-4B36-9D59-ACC10FDCAC56}" type="presParOf" srcId="{C1897D10-C1A3-415F-8932-3993D88D17F6}" destId="{481CC7C1-24B6-4EB9-8E3D-31FEE2B81374}" srcOrd="5" destOrd="0" presId="urn:microsoft.com/office/officeart/2005/8/layout/vList5"/>
    <dgm:cxn modelId="{B63CC08B-2746-433C-8230-AF4B9CE0465E}" type="presParOf" srcId="{C1897D10-C1A3-415F-8932-3993D88D17F6}" destId="{18DE76F6-9E16-4E7C-BC29-DB7E5634B1FD}" srcOrd="6" destOrd="0" presId="urn:microsoft.com/office/officeart/2005/8/layout/vList5"/>
    <dgm:cxn modelId="{0F338246-E1C8-498C-93B1-429F1B46ED74}" type="presParOf" srcId="{18DE76F6-9E16-4E7C-BC29-DB7E5634B1FD}" destId="{0289AC03-0D8F-44B6-A551-85CF791622D4}" srcOrd="0" destOrd="0" presId="urn:microsoft.com/office/officeart/2005/8/layout/vList5"/>
    <dgm:cxn modelId="{9B694AE1-6B71-4D17-827D-A617DC61EBCB}" type="presParOf" srcId="{C1897D10-C1A3-415F-8932-3993D88D17F6}" destId="{D0EB0DC4-782D-44CD-AA35-8AB946828502}" srcOrd="7" destOrd="0" presId="urn:microsoft.com/office/officeart/2005/8/layout/vList5"/>
    <dgm:cxn modelId="{AA254847-B9A1-42DC-8508-F1F8ADE34863}" type="presParOf" srcId="{C1897D10-C1A3-415F-8932-3993D88D17F6}" destId="{53D5724C-C824-4B19-94A7-7608EF18819E}" srcOrd="8" destOrd="0" presId="urn:microsoft.com/office/officeart/2005/8/layout/vList5"/>
    <dgm:cxn modelId="{06FBEC17-EBDF-401D-90DE-72460DF9E64B}" type="presParOf" srcId="{53D5724C-C824-4B19-94A7-7608EF18819E}" destId="{CCE39BDF-0277-4955-8683-169E3D2A2321}"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DCD444-065C-4BEA-B6A3-168CF6DACD2A}" type="doc">
      <dgm:prSet loTypeId="urn:microsoft.com/office/officeart/2008/layout/VerticalCircleList" loCatId="list" qsTypeId="urn:microsoft.com/office/officeart/2005/8/quickstyle/simple1" qsCatId="simple" csTypeId="urn:microsoft.com/office/officeart/2005/8/colors/accent1_2" csCatId="accent1"/>
      <dgm:spPr/>
      <dgm:t>
        <a:bodyPr/>
        <a:lstStyle/>
        <a:p>
          <a:endParaRPr lang="en-US"/>
        </a:p>
      </dgm:t>
    </dgm:pt>
    <dgm:pt modelId="{A51DD2F6-1F4C-4CF4-8A58-61913DA59988}">
      <dgm:prSet custT="1"/>
      <dgm:spPr/>
      <dgm:t>
        <a:bodyPr/>
        <a:lstStyle/>
        <a:p>
          <a:r>
            <a:rPr lang="en-US" sz="1600" b="0" i="0"/>
            <a:t>Resources </a:t>
          </a:r>
          <a:endParaRPr lang="en-US" sz="1600"/>
        </a:p>
      </dgm:t>
    </dgm:pt>
    <dgm:pt modelId="{5C1A3F97-209E-4C69-8811-3FBEB78FB540}" type="parTrans" cxnId="{3AD5ACA6-7850-41D0-801E-ECAA79801CE4}">
      <dgm:prSet/>
      <dgm:spPr/>
      <dgm:t>
        <a:bodyPr/>
        <a:lstStyle/>
        <a:p>
          <a:endParaRPr lang="en-US" sz="1600"/>
        </a:p>
      </dgm:t>
    </dgm:pt>
    <dgm:pt modelId="{6EB3D2E1-3113-411E-80A4-A3E902A555D2}" type="sibTrans" cxnId="{3AD5ACA6-7850-41D0-801E-ECAA79801CE4}">
      <dgm:prSet/>
      <dgm:spPr/>
      <dgm:t>
        <a:bodyPr/>
        <a:lstStyle/>
        <a:p>
          <a:endParaRPr lang="en-US" sz="1600"/>
        </a:p>
      </dgm:t>
    </dgm:pt>
    <dgm:pt modelId="{9D4E0F4D-BAC5-49E1-B0A6-C433647C9F3E}">
      <dgm:prSet custT="1"/>
      <dgm:spPr/>
      <dgm:t>
        <a:bodyPr/>
        <a:lstStyle/>
        <a:p>
          <a:r>
            <a:rPr lang="en-US" sz="1600" b="0" i="0" dirty="0"/>
            <a:t>Culturally relevant options</a:t>
          </a:r>
          <a:endParaRPr lang="en-US" sz="1600" dirty="0"/>
        </a:p>
      </dgm:t>
    </dgm:pt>
    <dgm:pt modelId="{B2285AB4-1CEB-4331-96B7-B7AF6FB0B955}" type="parTrans" cxnId="{D5AEF992-9514-4598-A221-4AA1A98FA976}">
      <dgm:prSet/>
      <dgm:spPr/>
      <dgm:t>
        <a:bodyPr/>
        <a:lstStyle/>
        <a:p>
          <a:endParaRPr lang="en-US" sz="1600"/>
        </a:p>
      </dgm:t>
    </dgm:pt>
    <dgm:pt modelId="{C639D514-EE45-4C27-BE68-68A4083A3C6F}" type="sibTrans" cxnId="{D5AEF992-9514-4598-A221-4AA1A98FA976}">
      <dgm:prSet/>
      <dgm:spPr/>
      <dgm:t>
        <a:bodyPr/>
        <a:lstStyle/>
        <a:p>
          <a:endParaRPr lang="en-US" sz="1600"/>
        </a:p>
      </dgm:t>
    </dgm:pt>
    <dgm:pt modelId="{B897AA36-A4AC-4CCB-B855-FABC26BB70F9}">
      <dgm:prSet custT="1"/>
      <dgm:spPr/>
      <dgm:t>
        <a:bodyPr/>
        <a:lstStyle/>
        <a:p>
          <a:r>
            <a:rPr lang="en-US" sz="1600" b="0" i="0" dirty="0"/>
            <a:t>Assistance with discharge planning</a:t>
          </a:r>
          <a:endParaRPr lang="en-US" sz="1600" dirty="0"/>
        </a:p>
      </dgm:t>
    </dgm:pt>
    <dgm:pt modelId="{BA9E33C0-8130-4477-9B1A-B92CF917B1E4}" type="parTrans" cxnId="{4BC82A7E-3615-48C1-901B-E44003EE6824}">
      <dgm:prSet/>
      <dgm:spPr/>
      <dgm:t>
        <a:bodyPr/>
        <a:lstStyle/>
        <a:p>
          <a:endParaRPr lang="en-US" sz="1600"/>
        </a:p>
      </dgm:t>
    </dgm:pt>
    <dgm:pt modelId="{7E5DCA1D-7C57-402B-AE38-C9B6A8A687CB}" type="sibTrans" cxnId="{4BC82A7E-3615-48C1-901B-E44003EE6824}">
      <dgm:prSet/>
      <dgm:spPr/>
      <dgm:t>
        <a:bodyPr/>
        <a:lstStyle/>
        <a:p>
          <a:endParaRPr lang="en-US" sz="1600"/>
        </a:p>
      </dgm:t>
    </dgm:pt>
    <dgm:pt modelId="{8ADC20E4-6005-4EB8-8F79-41B20E60F513}">
      <dgm:prSet custT="1"/>
      <dgm:spPr/>
      <dgm:t>
        <a:bodyPr/>
        <a:lstStyle/>
        <a:p>
          <a:r>
            <a:rPr lang="en-US" sz="1600" b="0" i="0" dirty="0"/>
            <a:t>Coordination of care</a:t>
          </a:r>
          <a:endParaRPr lang="en-US" sz="1600" dirty="0"/>
        </a:p>
      </dgm:t>
    </dgm:pt>
    <dgm:pt modelId="{20CB3B2F-B147-4B6F-B6D5-E48F72047525}" type="parTrans" cxnId="{5FCF7949-9469-4D71-BEFE-D5A10D9C2571}">
      <dgm:prSet/>
      <dgm:spPr/>
      <dgm:t>
        <a:bodyPr/>
        <a:lstStyle/>
        <a:p>
          <a:endParaRPr lang="en-US" sz="1600"/>
        </a:p>
      </dgm:t>
    </dgm:pt>
    <dgm:pt modelId="{B4943F8E-08B7-4B8F-9ECA-5D492A7771A0}" type="sibTrans" cxnId="{5FCF7949-9469-4D71-BEFE-D5A10D9C2571}">
      <dgm:prSet/>
      <dgm:spPr/>
      <dgm:t>
        <a:bodyPr/>
        <a:lstStyle/>
        <a:p>
          <a:endParaRPr lang="en-US" sz="1600"/>
        </a:p>
      </dgm:t>
    </dgm:pt>
    <dgm:pt modelId="{9FCFA1E8-B920-48F9-B5E9-055509DA34BB}" type="pres">
      <dgm:prSet presAssocID="{70DCD444-065C-4BEA-B6A3-168CF6DACD2A}" presName="Name0" presStyleCnt="0">
        <dgm:presLayoutVars>
          <dgm:dir/>
        </dgm:presLayoutVars>
      </dgm:prSet>
      <dgm:spPr/>
    </dgm:pt>
    <dgm:pt modelId="{D1C5EE0A-0FDE-467F-9547-F72876E1C470}" type="pres">
      <dgm:prSet presAssocID="{A51DD2F6-1F4C-4CF4-8A58-61913DA59988}" presName="noChildren" presStyleCnt="0"/>
      <dgm:spPr/>
    </dgm:pt>
    <dgm:pt modelId="{219C7B6E-0122-457A-AAF3-F1D00CCE4DAD}" type="pres">
      <dgm:prSet presAssocID="{A51DD2F6-1F4C-4CF4-8A58-61913DA59988}" presName="gap" presStyleCnt="0"/>
      <dgm:spPr/>
    </dgm:pt>
    <dgm:pt modelId="{D57B6091-0D4C-4878-87C9-E721547D31A2}" type="pres">
      <dgm:prSet presAssocID="{A51DD2F6-1F4C-4CF4-8A58-61913DA59988}" presName="medCircle2" presStyleLbl="vennNode1" presStyleIdx="0" presStyleCnt="4"/>
      <dgm:spPr/>
    </dgm:pt>
    <dgm:pt modelId="{4956BE4C-FCB7-40EE-AFB1-ED04699CCF20}" type="pres">
      <dgm:prSet presAssocID="{A51DD2F6-1F4C-4CF4-8A58-61913DA59988}" presName="txLvlOnly1" presStyleLbl="revTx" presStyleIdx="0" presStyleCnt="4"/>
      <dgm:spPr/>
    </dgm:pt>
    <dgm:pt modelId="{266C727E-489F-46A2-B228-39BAB7E79E92}" type="pres">
      <dgm:prSet presAssocID="{9D4E0F4D-BAC5-49E1-B0A6-C433647C9F3E}" presName="noChildren" presStyleCnt="0"/>
      <dgm:spPr/>
    </dgm:pt>
    <dgm:pt modelId="{9C2233EB-B26E-47CF-998F-1DDD46A53806}" type="pres">
      <dgm:prSet presAssocID="{9D4E0F4D-BAC5-49E1-B0A6-C433647C9F3E}" presName="gap" presStyleCnt="0"/>
      <dgm:spPr/>
    </dgm:pt>
    <dgm:pt modelId="{30B99E8F-BC42-437E-A16B-1048E9477740}" type="pres">
      <dgm:prSet presAssocID="{9D4E0F4D-BAC5-49E1-B0A6-C433647C9F3E}" presName="medCircle2" presStyleLbl="vennNode1" presStyleIdx="1" presStyleCnt="4"/>
      <dgm:spPr/>
    </dgm:pt>
    <dgm:pt modelId="{A4127185-16FB-4A62-B0A3-9371B6C11F28}" type="pres">
      <dgm:prSet presAssocID="{9D4E0F4D-BAC5-49E1-B0A6-C433647C9F3E}" presName="txLvlOnly1" presStyleLbl="revTx" presStyleIdx="1" presStyleCnt="4"/>
      <dgm:spPr/>
    </dgm:pt>
    <dgm:pt modelId="{1D4BA6FC-72ED-4A39-B12E-408A7C6F1023}" type="pres">
      <dgm:prSet presAssocID="{B897AA36-A4AC-4CCB-B855-FABC26BB70F9}" presName="noChildren" presStyleCnt="0"/>
      <dgm:spPr/>
    </dgm:pt>
    <dgm:pt modelId="{4CD4CE9A-4BD3-4119-B50E-9F9E9F44BFD8}" type="pres">
      <dgm:prSet presAssocID="{B897AA36-A4AC-4CCB-B855-FABC26BB70F9}" presName="gap" presStyleCnt="0"/>
      <dgm:spPr/>
    </dgm:pt>
    <dgm:pt modelId="{32EADF81-D112-40FB-9829-76660A768388}" type="pres">
      <dgm:prSet presAssocID="{B897AA36-A4AC-4CCB-B855-FABC26BB70F9}" presName="medCircle2" presStyleLbl="vennNode1" presStyleIdx="2" presStyleCnt="4"/>
      <dgm:spPr/>
    </dgm:pt>
    <dgm:pt modelId="{981382A4-6600-4309-90A1-512B9D0668B5}" type="pres">
      <dgm:prSet presAssocID="{B897AA36-A4AC-4CCB-B855-FABC26BB70F9}" presName="txLvlOnly1" presStyleLbl="revTx" presStyleIdx="2" presStyleCnt="4"/>
      <dgm:spPr/>
    </dgm:pt>
    <dgm:pt modelId="{6A98C34B-9F73-4567-998E-AB01F876A736}" type="pres">
      <dgm:prSet presAssocID="{8ADC20E4-6005-4EB8-8F79-41B20E60F513}" presName="noChildren" presStyleCnt="0"/>
      <dgm:spPr/>
    </dgm:pt>
    <dgm:pt modelId="{20F1F151-E1D1-400B-A274-69292D8D0BA4}" type="pres">
      <dgm:prSet presAssocID="{8ADC20E4-6005-4EB8-8F79-41B20E60F513}" presName="gap" presStyleCnt="0"/>
      <dgm:spPr/>
    </dgm:pt>
    <dgm:pt modelId="{D74C2E41-37A9-4693-85E6-8A5BD5D97DBC}" type="pres">
      <dgm:prSet presAssocID="{8ADC20E4-6005-4EB8-8F79-41B20E60F513}" presName="medCircle2" presStyleLbl="vennNode1" presStyleIdx="3" presStyleCnt="4"/>
      <dgm:spPr/>
    </dgm:pt>
    <dgm:pt modelId="{7DFBDD5C-B836-4F95-9B29-EADF47340902}" type="pres">
      <dgm:prSet presAssocID="{8ADC20E4-6005-4EB8-8F79-41B20E60F513}" presName="txLvlOnly1" presStyleLbl="revTx" presStyleIdx="3" presStyleCnt="4"/>
      <dgm:spPr/>
    </dgm:pt>
  </dgm:ptLst>
  <dgm:cxnLst>
    <dgm:cxn modelId="{4187AB32-A156-4F77-B382-39B725F14F7E}" type="presOf" srcId="{B897AA36-A4AC-4CCB-B855-FABC26BB70F9}" destId="{981382A4-6600-4309-90A1-512B9D0668B5}" srcOrd="0" destOrd="0" presId="urn:microsoft.com/office/officeart/2008/layout/VerticalCircleList"/>
    <dgm:cxn modelId="{5FCF7949-9469-4D71-BEFE-D5A10D9C2571}" srcId="{70DCD444-065C-4BEA-B6A3-168CF6DACD2A}" destId="{8ADC20E4-6005-4EB8-8F79-41B20E60F513}" srcOrd="3" destOrd="0" parTransId="{20CB3B2F-B147-4B6F-B6D5-E48F72047525}" sibTransId="{B4943F8E-08B7-4B8F-9ECA-5D492A7771A0}"/>
    <dgm:cxn modelId="{4BC82A7E-3615-48C1-901B-E44003EE6824}" srcId="{70DCD444-065C-4BEA-B6A3-168CF6DACD2A}" destId="{B897AA36-A4AC-4CCB-B855-FABC26BB70F9}" srcOrd="2" destOrd="0" parTransId="{BA9E33C0-8130-4477-9B1A-B92CF917B1E4}" sibTransId="{7E5DCA1D-7C57-402B-AE38-C9B6A8A687CB}"/>
    <dgm:cxn modelId="{B509C391-25A4-402D-8FDB-8B1ADE7539CC}" type="presOf" srcId="{9D4E0F4D-BAC5-49E1-B0A6-C433647C9F3E}" destId="{A4127185-16FB-4A62-B0A3-9371B6C11F28}" srcOrd="0" destOrd="0" presId="urn:microsoft.com/office/officeart/2008/layout/VerticalCircleList"/>
    <dgm:cxn modelId="{D5AEF992-9514-4598-A221-4AA1A98FA976}" srcId="{70DCD444-065C-4BEA-B6A3-168CF6DACD2A}" destId="{9D4E0F4D-BAC5-49E1-B0A6-C433647C9F3E}" srcOrd="1" destOrd="0" parTransId="{B2285AB4-1CEB-4331-96B7-B7AF6FB0B955}" sibTransId="{C639D514-EE45-4C27-BE68-68A4083A3C6F}"/>
    <dgm:cxn modelId="{BE4DCE9F-EDD2-4962-8C2F-575D23468FA6}" type="presOf" srcId="{A51DD2F6-1F4C-4CF4-8A58-61913DA59988}" destId="{4956BE4C-FCB7-40EE-AFB1-ED04699CCF20}" srcOrd="0" destOrd="0" presId="urn:microsoft.com/office/officeart/2008/layout/VerticalCircleList"/>
    <dgm:cxn modelId="{3AD5ACA6-7850-41D0-801E-ECAA79801CE4}" srcId="{70DCD444-065C-4BEA-B6A3-168CF6DACD2A}" destId="{A51DD2F6-1F4C-4CF4-8A58-61913DA59988}" srcOrd="0" destOrd="0" parTransId="{5C1A3F97-209E-4C69-8811-3FBEB78FB540}" sibTransId="{6EB3D2E1-3113-411E-80A4-A3E902A555D2}"/>
    <dgm:cxn modelId="{8A43F6AC-2C95-4635-BCED-93E64C9D71C7}" type="presOf" srcId="{8ADC20E4-6005-4EB8-8F79-41B20E60F513}" destId="{7DFBDD5C-B836-4F95-9B29-EADF47340902}" srcOrd="0" destOrd="0" presId="urn:microsoft.com/office/officeart/2008/layout/VerticalCircleList"/>
    <dgm:cxn modelId="{07FD59CC-8708-4DFA-84B4-FBE9F0EE13BF}" type="presOf" srcId="{70DCD444-065C-4BEA-B6A3-168CF6DACD2A}" destId="{9FCFA1E8-B920-48F9-B5E9-055509DA34BB}" srcOrd="0" destOrd="0" presId="urn:microsoft.com/office/officeart/2008/layout/VerticalCircleList"/>
    <dgm:cxn modelId="{C50B1D7C-63AC-43FA-A3AD-04EB8FA30CBF}" type="presParOf" srcId="{9FCFA1E8-B920-48F9-B5E9-055509DA34BB}" destId="{D1C5EE0A-0FDE-467F-9547-F72876E1C470}" srcOrd="0" destOrd="0" presId="urn:microsoft.com/office/officeart/2008/layout/VerticalCircleList"/>
    <dgm:cxn modelId="{6C00024D-5076-4A8B-8FD6-51A239D0F606}" type="presParOf" srcId="{D1C5EE0A-0FDE-467F-9547-F72876E1C470}" destId="{219C7B6E-0122-457A-AAF3-F1D00CCE4DAD}" srcOrd="0" destOrd="0" presId="urn:microsoft.com/office/officeart/2008/layout/VerticalCircleList"/>
    <dgm:cxn modelId="{1F75D641-9613-4D13-B0F3-78FEFAB9FCBD}" type="presParOf" srcId="{D1C5EE0A-0FDE-467F-9547-F72876E1C470}" destId="{D57B6091-0D4C-4878-87C9-E721547D31A2}" srcOrd="1" destOrd="0" presId="urn:microsoft.com/office/officeart/2008/layout/VerticalCircleList"/>
    <dgm:cxn modelId="{1478A36B-CAF8-49BA-8D60-36719A71E9C5}" type="presParOf" srcId="{D1C5EE0A-0FDE-467F-9547-F72876E1C470}" destId="{4956BE4C-FCB7-40EE-AFB1-ED04699CCF20}" srcOrd="2" destOrd="0" presId="urn:microsoft.com/office/officeart/2008/layout/VerticalCircleList"/>
    <dgm:cxn modelId="{09B7F805-DEC1-402F-A79D-0B8273C252B3}" type="presParOf" srcId="{9FCFA1E8-B920-48F9-B5E9-055509DA34BB}" destId="{266C727E-489F-46A2-B228-39BAB7E79E92}" srcOrd="1" destOrd="0" presId="urn:microsoft.com/office/officeart/2008/layout/VerticalCircleList"/>
    <dgm:cxn modelId="{1ACB854B-26A5-4ABB-BC2C-89ADFA7A22A6}" type="presParOf" srcId="{266C727E-489F-46A2-B228-39BAB7E79E92}" destId="{9C2233EB-B26E-47CF-998F-1DDD46A53806}" srcOrd="0" destOrd="0" presId="urn:microsoft.com/office/officeart/2008/layout/VerticalCircleList"/>
    <dgm:cxn modelId="{43DD9FB5-ACEB-443E-A872-DC9D4E659E4B}" type="presParOf" srcId="{266C727E-489F-46A2-B228-39BAB7E79E92}" destId="{30B99E8F-BC42-437E-A16B-1048E9477740}" srcOrd="1" destOrd="0" presId="urn:microsoft.com/office/officeart/2008/layout/VerticalCircleList"/>
    <dgm:cxn modelId="{3CFEC0C0-51F5-4D05-8895-203BFAE37CB0}" type="presParOf" srcId="{266C727E-489F-46A2-B228-39BAB7E79E92}" destId="{A4127185-16FB-4A62-B0A3-9371B6C11F28}" srcOrd="2" destOrd="0" presId="urn:microsoft.com/office/officeart/2008/layout/VerticalCircleList"/>
    <dgm:cxn modelId="{E842DA34-6F14-41A1-8D47-CCB0BA93BD02}" type="presParOf" srcId="{9FCFA1E8-B920-48F9-B5E9-055509DA34BB}" destId="{1D4BA6FC-72ED-4A39-B12E-408A7C6F1023}" srcOrd="2" destOrd="0" presId="urn:microsoft.com/office/officeart/2008/layout/VerticalCircleList"/>
    <dgm:cxn modelId="{1A519653-E3C4-4C75-8C88-376A41464F35}" type="presParOf" srcId="{1D4BA6FC-72ED-4A39-B12E-408A7C6F1023}" destId="{4CD4CE9A-4BD3-4119-B50E-9F9E9F44BFD8}" srcOrd="0" destOrd="0" presId="urn:microsoft.com/office/officeart/2008/layout/VerticalCircleList"/>
    <dgm:cxn modelId="{60115DA0-EF4C-48D3-B14E-A4FC1A8039E4}" type="presParOf" srcId="{1D4BA6FC-72ED-4A39-B12E-408A7C6F1023}" destId="{32EADF81-D112-40FB-9829-76660A768388}" srcOrd="1" destOrd="0" presId="urn:microsoft.com/office/officeart/2008/layout/VerticalCircleList"/>
    <dgm:cxn modelId="{12DA0DA7-1681-4D7F-9CF6-14E7765DFD25}" type="presParOf" srcId="{1D4BA6FC-72ED-4A39-B12E-408A7C6F1023}" destId="{981382A4-6600-4309-90A1-512B9D0668B5}" srcOrd="2" destOrd="0" presId="urn:microsoft.com/office/officeart/2008/layout/VerticalCircleList"/>
    <dgm:cxn modelId="{BD8A208D-98FF-4781-B073-385F5EFC0CA4}" type="presParOf" srcId="{9FCFA1E8-B920-48F9-B5E9-055509DA34BB}" destId="{6A98C34B-9F73-4567-998E-AB01F876A736}" srcOrd="3" destOrd="0" presId="urn:microsoft.com/office/officeart/2008/layout/VerticalCircleList"/>
    <dgm:cxn modelId="{1F504DAE-59FA-47E8-B1C2-22E5D8473F6B}" type="presParOf" srcId="{6A98C34B-9F73-4567-998E-AB01F876A736}" destId="{20F1F151-E1D1-400B-A274-69292D8D0BA4}" srcOrd="0" destOrd="0" presId="urn:microsoft.com/office/officeart/2008/layout/VerticalCircleList"/>
    <dgm:cxn modelId="{8F4883E3-E929-494B-9C47-0BD4F4D5451C}" type="presParOf" srcId="{6A98C34B-9F73-4567-998E-AB01F876A736}" destId="{D74C2E41-37A9-4693-85E6-8A5BD5D97DBC}" srcOrd="1" destOrd="0" presId="urn:microsoft.com/office/officeart/2008/layout/VerticalCircleList"/>
    <dgm:cxn modelId="{F9110B69-00EE-41F1-A018-F8BDBB89C257}" type="presParOf" srcId="{6A98C34B-9F73-4567-998E-AB01F876A736}" destId="{7DFBDD5C-B836-4F95-9B29-EADF4734090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92E403-4CE8-40B6-B894-7B8CEA02B7F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F4F87154-177E-4D31-A97B-ECB71CCCF562}">
      <dgm:prSet/>
      <dgm:spPr/>
      <dgm:t>
        <a:bodyPr/>
        <a:lstStyle/>
        <a:p>
          <a:r>
            <a:rPr lang="en-US" b="0" i="0" dirty="0"/>
            <a:t>Call the Hub at 1-866-491-1683</a:t>
          </a:r>
          <a:endParaRPr lang="en-US" dirty="0"/>
        </a:p>
      </dgm:t>
    </dgm:pt>
    <dgm:pt modelId="{1D25CCF3-825F-481A-A92C-054FD956D059}" type="parTrans" cxnId="{7407BA8F-5722-4D54-8CF1-5F32D07CDACF}">
      <dgm:prSet/>
      <dgm:spPr/>
      <dgm:t>
        <a:bodyPr/>
        <a:lstStyle/>
        <a:p>
          <a:endParaRPr lang="en-US"/>
        </a:p>
      </dgm:t>
    </dgm:pt>
    <dgm:pt modelId="{A0278F2B-1644-45DE-91FE-E7733C36A85C}" type="sibTrans" cxnId="{7407BA8F-5722-4D54-8CF1-5F32D07CDACF}">
      <dgm:prSet/>
      <dgm:spPr/>
      <dgm:t>
        <a:bodyPr/>
        <a:lstStyle/>
        <a:p>
          <a:endParaRPr lang="en-US"/>
        </a:p>
      </dgm:t>
    </dgm:pt>
    <dgm:pt modelId="{69C483C4-57B0-4A86-A020-CF0178689244}">
      <dgm:prSet/>
      <dgm:spPr/>
      <dgm:t>
        <a:bodyPr/>
        <a:lstStyle/>
        <a:p>
          <a:r>
            <a:rPr lang="en-US" b="0" i="0" dirty="0"/>
            <a:t>You will be connected with a Hub Navigator</a:t>
          </a:r>
          <a:endParaRPr lang="en-US" dirty="0"/>
        </a:p>
      </dgm:t>
    </dgm:pt>
    <dgm:pt modelId="{8139E227-166A-464D-9FC6-90C32293769F}" type="parTrans" cxnId="{87C9C2B6-5A77-42A8-8717-3341D8BA698C}">
      <dgm:prSet/>
      <dgm:spPr/>
      <dgm:t>
        <a:bodyPr/>
        <a:lstStyle/>
        <a:p>
          <a:endParaRPr lang="en-US"/>
        </a:p>
      </dgm:t>
    </dgm:pt>
    <dgm:pt modelId="{DF1F765F-0758-4BE8-A626-DE8A84F19236}" type="sibTrans" cxnId="{87C9C2B6-5A77-42A8-8717-3341D8BA698C}">
      <dgm:prSet/>
      <dgm:spPr/>
      <dgm:t>
        <a:bodyPr/>
        <a:lstStyle/>
        <a:p>
          <a:endParaRPr lang="en-US"/>
        </a:p>
      </dgm:t>
    </dgm:pt>
    <dgm:pt modelId="{C059DBCB-20F3-4792-ADB9-58BB9E53EA57}">
      <dgm:prSet/>
      <dgm:spPr/>
      <dgm:t>
        <a:bodyPr/>
        <a:lstStyle/>
        <a:p>
          <a:r>
            <a:rPr lang="en-US" b="0" i="0" dirty="0"/>
            <a:t>Explain which resources are needed to your Navigator</a:t>
          </a:r>
          <a:endParaRPr lang="en-US" dirty="0"/>
        </a:p>
      </dgm:t>
    </dgm:pt>
    <dgm:pt modelId="{3E7F5375-BB72-4E3B-83C9-0E22B889E074}" type="parTrans" cxnId="{BF277100-D25F-46E2-BA76-FCD777FE2A03}">
      <dgm:prSet/>
      <dgm:spPr/>
      <dgm:t>
        <a:bodyPr/>
        <a:lstStyle/>
        <a:p>
          <a:endParaRPr lang="en-US"/>
        </a:p>
      </dgm:t>
    </dgm:pt>
    <dgm:pt modelId="{7C43EA2B-384C-4834-A848-C942EAF84F44}" type="sibTrans" cxnId="{BF277100-D25F-46E2-BA76-FCD777FE2A03}">
      <dgm:prSet/>
      <dgm:spPr/>
      <dgm:t>
        <a:bodyPr/>
        <a:lstStyle/>
        <a:p>
          <a:endParaRPr lang="en-US"/>
        </a:p>
      </dgm:t>
    </dgm:pt>
    <dgm:pt modelId="{07F08E4C-5DDD-44C7-A97F-DC4A225F424B}">
      <dgm:prSet/>
      <dgm:spPr/>
      <dgm:t>
        <a:bodyPr/>
        <a:lstStyle/>
        <a:p>
          <a:r>
            <a:rPr lang="en-US" b="0" i="0" dirty="0"/>
            <a:t>Navigator locates resources from our database </a:t>
          </a:r>
          <a:endParaRPr lang="en-US" dirty="0"/>
        </a:p>
      </dgm:t>
    </dgm:pt>
    <dgm:pt modelId="{29C45B6E-2BF8-4BCA-8274-8E421D21C4E8}" type="parTrans" cxnId="{DC383FCC-87D6-447B-ACED-6442ADFB245A}">
      <dgm:prSet/>
      <dgm:spPr/>
      <dgm:t>
        <a:bodyPr/>
        <a:lstStyle/>
        <a:p>
          <a:endParaRPr lang="en-US"/>
        </a:p>
      </dgm:t>
    </dgm:pt>
    <dgm:pt modelId="{1D1BCC51-3251-4CB0-8C92-7C7603FE4883}" type="sibTrans" cxnId="{DC383FCC-87D6-447B-ACED-6442ADFB245A}">
      <dgm:prSet/>
      <dgm:spPr/>
      <dgm:t>
        <a:bodyPr/>
        <a:lstStyle/>
        <a:p>
          <a:endParaRPr lang="en-US"/>
        </a:p>
      </dgm:t>
    </dgm:pt>
    <dgm:pt modelId="{0623DEFE-9C91-412C-BB75-68B9896CB67C}">
      <dgm:prSet/>
      <dgm:spPr/>
      <dgm:t>
        <a:bodyPr/>
        <a:lstStyle/>
        <a:p>
          <a:r>
            <a:rPr lang="en-US" b="0" i="0" dirty="0"/>
            <a:t>Pass this information along to the caller</a:t>
          </a:r>
          <a:endParaRPr lang="en-US" dirty="0"/>
        </a:p>
      </dgm:t>
    </dgm:pt>
    <dgm:pt modelId="{F747DFBD-F617-4D53-8EC4-92ED52B52A4A}" type="parTrans" cxnId="{A24C6434-790C-4AB6-AE95-0963A681A5A5}">
      <dgm:prSet/>
      <dgm:spPr/>
      <dgm:t>
        <a:bodyPr/>
        <a:lstStyle/>
        <a:p>
          <a:endParaRPr lang="en-US"/>
        </a:p>
      </dgm:t>
    </dgm:pt>
    <dgm:pt modelId="{01EBAA63-B7FB-440A-89D0-2CEF4C44EAB4}" type="sibTrans" cxnId="{A24C6434-790C-4AB6-AE95-0963A681A5A5}">
      <dgm:prSet/>
      <dgm:spPr/>
      <dgm:t>
        <a:bodyPr/>
        <a:lstStyle/>
        <a:p>
          <a:endParaRPr lang="en-US"/>
        </a:p>
      </dgm:t>
    </dgm:pt>
    <dgm:pt modelId="{F8EE8C88-6BCE-41D2-9286-89555A8153DB}">
      <dgm:prSet/>
      <dgm:spPr/>
      <dgm:t>
        <a:bodyPr/>
        <a:lstStyle/>
        <a:p>
          <a:r>
            <a:rPr lang="en-US" b="0" i="0" dirty="0"/>
            <a:t>Follow up if allowed by the caller</a:t>
          </a:r>
          <a:endParaRPr lang="en-US" dirty="0"/>
        </a:p>
      </dgm:t>
    </dgm:pt>
    <dgm:pt modelId="{C0A8DB80-3572-4784-9757-FBDF31F1ADB3}" type="parTrans" cxnId="{7A4E5160-2609-44BD-B11A-A0905F1EEC79}">
      <dgm:prSet/>
      <dgm:spPr/>
      <dgm:t>
        <a:bodyPr/>
        <a:lstStyle/>
        <a:p>
          <a:endParaRPr lang="en-US"/>
        </a:p>
      </dgm:t>
    </dgm:pt>
    <dgm:pt modelId="{347B527C-6664-4D9A-8324-8977A6E0182D}" type="sibTrans" cxnId="{7A4E5160-2609-44BD-B11A-A0905F1EEC79}">
      <dgm:prSet/>
      <dgm:spPr/>
      <dgm:t>
        <a:bodyPr/>
        <a:lstStyle/>
        <a:p>
          <a:endParaRPr lang="en-US"/>
        </a:p>
      </dgm:t>
    </dgm:pt>
    <dgm:pt modelId="{E86B6054-96A2-476E-ABEB-0C74E650CE83}" type="pres">
      <dgm:prSet presAssocID="{1E92E403-4CE8-40B6-B894-7B8CEA02B7FA}" presName="CompostProcess" presStyleCnt="0">
        <dgm:presLayoutVars>
          <dgm:dir/>
          <dgm:resizeHandles val="exact"/>
        </dgm:presLayoutVars>
      </dgm:prSet>
      <dgm:spPr/>
    </dgm:pt>
    <dgm:pt modelId="{70CD5E07-96CA-4212-B37F-06415BC3EF9C}" type="pres">
      <dgm:prSet presAssocID="{1E92E403-4CE8-40B6-B894-7B8CEA02B7FA}" presName="arrow" presStyleLbl="bgShp" presStyleIdx="0" presStyleCnt="1"/>
      <dgm:spPr/>
    </dgm:pt>
    <dgm:pt modelId="{B7C4F2B2-3607-4C49-BD8E-9739C561E40C}" type="pres">
      <dgm:prSet presAssocID="{1E92E403-4CE8-40B6-B894-7B8CEA02B7FA}" presName="linearProcess" presStyleCnt="0"/>
      <dgm:spPr/>
    </dgm:pt>
    <dgm:pt modelId="{48BC00E9-E660-47E0-A1FF-5904621E76CE}" type="pres">
      <dgm:prSet presAssocID="{F4F87154-177E-4D31-A97B-ECB71CCCF562}" presName="textNode" presStyleLbl="node1" presStyleIdx="0" presStyleCnt="6">
        <dgm:presLayoutVars>
          <dgm:bulletEnabled val="1"/>
        </dgm:presLayoutVars>
      </dgm:prSet>
      <dgm:spPr/>
    </dgm:pt>
    <dgm:pt modelId="{0691A422-F001-48B6-B466-F43A5CF6CA9C}" type="pres">
      <dgm:prSet presAssocID="{A0278F2B-1644-45DE-91FE-E7733C36A85C}" presName="sibTrans" presStyleCnt="0"/>
      <dgm:spPr/>
    </dgm:pt>
    <dgm:pt modelId="{E6F6683C-05F6-4A3A-AAF7-B07B33BA8FAF}" type="pres">
      <dgm:prSet presAssocID="{69C483C4-57B0-4A86-A020-CF0178689244}" presName="textNode" presStyleLbl="node1" presStyleIdx="1" presStyleCnt="6">
        <dgm:presLayoutVars>
          <dgm:bulletEnabled val="1"/>
        </dgm:presLayoutVars>
      </dgm:prSet>
      <dgm:spPr/>
    </dgm:pt>
    <dgm:pt modelId="{6FC70F56-4052-4BF8-BDCD-B89012F34A52}" type="pres">
      <dgm:prSet presAssocID="{DF1F765F-0758-4BE8-A626-DE8A84F19236}" presName="sibTrans" presStyleCnt="0"/>
      <dgm:spPr/>
    </dgm:pt>
    <dgm:pt modelId="{0CB9B007-5C81-4B2F-9395-9615E24EC0CB}" type="pres">
      <dgm:prSet presAssocID="{C059DBCB-20F3-4792-ADB9-58BB9E53EA57}" presName="textNode" presStyleLbl="node1" presStyleIdx="2" presStyleCnt="6">
        <dgm:presLayoutVars>
          <dgm:bulletEnabled val="1"/>
        </dgm:presLayoutVars>
      </dgm:prSet>
      <dgm:spPr/>
    </dgm:pt>
    <dgm:pt modelId="{9B4DEFB6-AC44-4441-AEB6-D087488BADE5}" type="pres">
      <dgm:prSet presAssocID="{7C43EA2B-384C-4834-A848-C942EAF84F44}" presName="sibTrans" presStyleCnt="0"/>
      <dgm:spPr/>
    </dgm:pt>
    <dgm:pt modelId="{B59A122A-3185-4487-9058-4793D9FD5709}" type="pres">
      <dgm:prSet presAssocID="{07F08E4C-5DDD-44C7-A97F-DC4A225F424B}" presName="textNode" presStyleLbl="node1" presStyleIdx="3" presStyleCnt="6">
        <dgm:presLayoutVars>
          <dgm:bulletEnabled val="1"/>
        </dgm:presLayoutVars>
      </dgm:prSet>
      <dgm:spPr/>
    </dgm:pt>
    <dgm:pt modelId="{0FA0213D-B146-41F6-9496-5259281DC13C}" type="pres">
      <dgm:prSet presAssocID="{1D1BCC51-3251-4CB0-8C92-7C7603FE4883}" presName="sibTrans" presStyleCnt="0"/>
      <dgm:spPr/>
    </dgm:pt>
    <dgm:pt modelId="{1B3022F7-4DE3-4764-9F2C-BA575BB4B513}" type="pres">
      <dgm:prSet presAssocID="{0623DEFE-9C91-412C-BB75-68B9896CB67C}" presName="textNode" presStyleLbl="node1" presStyleIdx="4" presStyleCnt="6">
        <dgm:presLayoutVars>
          <dgm:bulletEnabled val="1"/>
        </dgm:presLayoutVars>
      </dgm:prSet>
      <dgm:spPr/>
    </dgm:pt>
    <dgm:pt modelId="{61CF0643-895B-4F1E-9EC6-3439A2EEF7C4}" type="pres">
      <dgm:prSet presAssocID="{01EBAA63-B7FB-440A-89D0-2CEF4C44EAB4}" presName="sibTrans" presStyleCnt="0"/>
      <dgm:spPr/>
    </dgm:pt>
    <dgm:pt modelId="{699034DB-332D-4B5E-93CB-CE1E641A4384}" type="pres">
      <dgm:prSet presAssocID="{F8EE8C88-6BCE-41D2-9286-89555A8153DB}" presName="textNode" presStyleLbl="node1" presStyleIdx="5" presStyleCnt="6">
        <dgm:presLayoutVars>
          <dgm:bulletEnabled val="1"/>
        </dgm:presLayoutVars>
      </dgm:prSet>
      <dgm:spPr/>
    </dgm:pt>
  </dgm:ptLst>
  <dgm:cxnLst>
    <dgm:cxn modelId="{BF277100-D25F-46E2-BA76-FCD777FE2A03}" srcId="{1E92E403-4CE8-40B6-B894-7B8CEA02B7FA}" destId="{C059DBCB-20F3-4792-ADB9-58BB9E53EA57}" srcOrd="2" destOrd="0" parTransId="{3E7F5375-BB72-4E3B-83C9-0E22B889E074}" sibTransId="{7C43EA2B-384C-4834-A848-C942EAF84F44}"/>
    <dgm:cxn modelId="{583D2905-3CB4-4737-815D-62525C3735E5}" type="presOf" srcId="{F8EE8C88-6BCE-41D2-9286-89555A8153DB}" destId="{699034DB-332D-4B5E-93CB-CE1E641A4384}" srcOrd="0" destOrd="0" presId="urn:microsoft.com/office/officeart/2005/8/layout/hProcess9"/>
    <dgm:cxn modelId="{D9B50823-70CB-4456-8C23-DB5E9A0B9392}" type="presOf" srcId="{07F08E4C-5DDD-44C7-A97F-DC4A225F424B}" destId="{B59A122A-3185-4487-9058-4793D9FD5709}" srcOrd="0" destOrd="0" presId="urn:microsoft.com/office/officeart/2005/8/layout/hProcess9"/>
    <dgm:cxn modelId="{A24C6434-790C-4AB6-AE95-0963A681A5A5}" srcId="{1E92E403-4CE8-40B6-B894-7B8CEA02B7FA}" destId="{0623DEFE-9C91-412C-BB75-68B9896CB67C}" srcOrd="4" destOrd="0" parTransId="{F747DFBD-F617-4D53-8EC4-92ED52B52A4A}" sibTransId="{01EBAA63-B7FB-440A-89D0-2CEF4C44EAB4}"/>
    <dgm:cxn modelId="{95CE9C5B-2D9E-48B8-ABC3-371516BB36CA}" type="presOf" srcId="{C059DBCB-20F3-4792-ADB9-58BB9E53EA57}" destId="{0CB9B007-5C81-4B2F-9395-9615E24EC0CB}" srcOrd="0" destOrd="0" presId="urn:microsoft.com/office/officeart/2005/8/layout/hProcess9"/>
    <dgm:cxn modelId="{F18B3B5F-58C5-4E7B-9D99-EC556A457B6C}" type="presOf" srcId="{F4F87154-177E-4D31-A97B-ECB71CCCF562}" destId="{48BC00E9-E660-47E0-A1FF-5904621E76CE}" srcOrd="0" destOrd="0" presId="urn:microsoft.com/office/officeart/2005/8/layout/hProcess9"/>
    <dgm:cxn modelId="{7A4E5160-2609-44BD-B11A-A0905F1EEC79}" srcId="{1E92E403-4CE8-40B6-B894-7B8CEA02B7FA}" destId="{F8EE8C88-6BCE-41D2-9286-89555A8153DB}" srcOrd="5" destOrd="0" parTransId="{C0A8DB80-3572-4784-9757-FBDF31F1ADB3}" sibTransId="{347B527C-6664-4D9A-8324-8977A6E0182D}"/>
    <dgm:cxn modelId="{AF5AC778-82D9-4539-ACBE-3B2F8F53D9DB}" type="presOf" srcId="{1E92E403-4CE8-40B6-B894-7B8CEA02B7FA}" destId="{E86B6054-96A2-476E-ABEB-0C74E650CE83}" srcOrd="0" destOrd="0" presId="urn:microsoft.com/office/officeart/2005/8/layout/hProcess9"/>
    <dgm:cxn modelId="{FFF6D186-27A6-4C25-95FD-69D385FBBC6B}" type="presOf" srcId="{69C483C4-57B0-4A86-A020-CF0178689244}" destId="{E6F6683C-05F6-4A3A-AAF7-B07B33BA8FAF}" srcOrd="0" destOrd="0" presId="urn:microsoft.com/office/officeart/2005/8/layout/hProcess9"/>
    <dgm:cxn modelId="{157FBF8C-397D-46B1-B822-6BD14B40A6F2}" type="presOf" srcId="{0623DEFE-9C91-412C-BB75-68B9896CB67C}" destId="{1B3022F7-4DE3-4764-9F2C-BA575BB4B513}" srcOrd="0" destOrd="0" presId="urn:microsoft.com/office/officeart/2005/8/layout/hProcess9"/>
    <dgm:cxn modelId="{7407BA8F-5722-4D54-8CF1-5F32D07CDACF}" srcId="{1E92E403-4CE8-40B6-B894-7B8CEA02B7FA}" destId="{F4F87154-177E-4D31-A97B-ECB71CCCF562}" srcOrd="0" destOrd="0" parTransId="{1D25CCF3-825F-481A-A92C-054FD956D059}" sibTransId="{A0278F2B-1644-45DE-91FE-E7733C36A85C}"/>
    <dgm:cxn modelId="{87C9C2B6-5A77-42A8-8717-3341D8BA698C}" srcId="{1E92E403-4CE8-40B6-B894-7B8CEA02B7FA}" destId="{69C483C4-57B0-4A86-A020-CF0178689244}" srcOrd="1" destOrd="0" parTransId="{8139E227-166A-464D-9FC6-90C32293769F}" sibTransId="{DF1F765F-0758-4BE8-A626-DE8A84F19236}"/>
    <dgm:cxn modelId="{DC383FCC-87D6-447B-ACED-6442ADFB245A}" srcId="{1E92E403-4CE8-40B6-B894-7B8CEA02B7FA}" destId="{07F08E4C-5DDD-44C7-A97F-DC4A225F424B}" srcOrd="3" destOrd="0" parTransId="{29C45B6E-2BF8-4BCA-8274-8E421D21C4E8}" sibTransId="{1D1BCC51-3251-4CB0-8C92-7C7603FE4883}"/>
    <dgm:cxn modelId="{42857804-45DB-4926-87EB-DBCDDF73D10C}" type="presParOf" srcId="{E86B6054-96A2-476E-ABEB-0C74E650CE83}" destId="{70CD5E07-96CA-4212-B37F-06415BC3EF9C}" srcOrd="0" destOrd="0" presId="urn:microsoft.com/office/officeart/2005/8/layout/hProcess9"/>
    <dgm:cxn modelId="{11C62FA9-409C-438C-B2DF-99258E9E4D7C}" type="presParOf" srcId="{E86B6054-96A2-476E-ABEB-0C74E650CE83}" destId="{B7C4F2B2-3607-4C49-BD8E-9739C561E40C}" srcOrd="1" destOrd="0" presId="urn:microsoft.com/office/officeart/2005/8/layout/hProcess9"/>
    <dgm:cxn modelId="{480CC192-E161-4561-8165-0350F048DCDF}" type="presParOf" srcId="{B7C4F2B2-3607-4C49-BD8E-9739C561E40C}" destId="{48BC00E9-E660-47E0-A1FF-5904621E76CE}" srcOrd="0" destOrd="0" presId="urn:microsoft.com/office/officeart/2005/8/layout/hProcess9"/>
    <dgm:cxn modelId="{2DD0462C-4733-4780-B8B2-7A8D4DF1132C}" type="presParOf" srcId="{B7C4F2B2-3607-4C49-BD8E-9739C561E40C}" destId="{0691A422-F001-48B6-B466-F43A5CF6CA9C}" srcOrd="1" destOrd="0" presId="urn:microsoft.com/office/officeart/2005/8/layout/hProcess9"/>
    <dgm:cxn modelId="{884BA39A-6710-4738-B005-3A1DFE21E86B}" type="presParOf" srcId="{B7C4F2B2-3607-4C49-BD8E-9739C561E40C}" destId="{E6F6683C-05F6-4A3A-AAF7-B07B33BA8FAF}" srcOrd="2" destOrd="0" presId="urn:microsoft.com/office/officeart/2005/8/layout/hProcess9"/>
    <dgm:cxn modelId="{E3435379-8F98-4AE1-A095-98D20444E99A}" type="presParOf" srcId="{B7C4F2B2-3607-4C49-BD8E-9739C561E40C}" destId="{6FC70F56-4052-4BF8-BDCD-B89012F34A52}" srcOrd="3" destOrd="0" presId="urn:microsoft.com/office/officeart/2005/8/layout/hProcess9"/>
    <dgm:cxn modelId="{381BEFD5-6940-406C-B018-3691D08C0036}" type="presParOf" srcId="{B7C4F2B2-3607-4C49-BD8E-9739C561E40C}" destId="{0CB9B007-5C81-4B2F-9395-9615E24EC0CB}" srcOrd="4" destOrd="0" presId="urn:microsoft.com/office/officeart/2005/8/layout/hProcess9"/>
    <dgm:cxn modelId="{0CFA981C-0B00-46EF-9CD4-9F54BFA1B6AC}" type="presParOf" srcId="{B7C4F2B2-3607-4C49-BD8E-9739C561E40C}" destId="{9B4DEFB6-AC44-4441-AEB6-D087488BADE5}" srcOrd="5" destOrd="0" presId="urn:microsoft.com/office/officeart/2005/8/layout/hProcess9"/>
    <dgm:cxn modelId="{F87C6559-33EA-43CF-AA86-4046A7781668}" type="presParOf" srcId="{B7C4F2B2-3607-4C49-BD8E-9739C561E40C}" destId="{B59A122A-3185-4487-9058-4793D9FD5709}" srcOrd="6" destOrd="0" presId="urn:microsoft.com/office/officeart/2005/8/layout/hProcess9"/>
    <dgm:cxn modelId="{C6BFCA9A-8BA9-44DD-B8BE-77C4BCDE1D39}" type="presParOf" srcId="{B7C4F2B2-3607-4C49-BD8E-9739C561E40C}" destId="{0FA0213D-B146-41F6-9496-5259281DC13C}" srcOrd="7" destOrd="0" presId="urn:microsoft.com/office/officeart/2005/8/layout/hProcess9"/>
    <dgm:cxn modelId="{10E152DC-3665-4345-B3CC-630331DE38E0}" type="presParOf" srcId="{B7C4F2B2-3607-4C49-BD8E-9739C561E40C}" destId="{1B3022F7-4DE3-4764-9F2C-BA575BB4B513}" srcOrd="8" destOrd="0" presId="urn:microsoft.com/office/officeart/2005/8/layout/hProcess9"/>
    <dgm:cxn modelId="{C0EAAE2F-9B80-4314-9482-1B509B20CDEE}" type="presParOf" srcId="{B7C4F2B2-3607-4C49-BD8E-9739C561E40C}" destId="{61CF0643-895B-4F1E-9EC6-3439A2EEF7C4}" srcOrd="9" destOrd="0" presId="urn:microsoft.com/office/officeart/2005/8/layout/hProcess9"/>
    <dgm:cxn modelId="{9B4474A2-D6CF-4CBA-9FCF-D556D99F9130}" type="presParOf" srcId="{B7C4F2B2-3607-4C49-BD8E-9739C561E40C}" destId="{699034DB-332D-4B5E-93CB-CE1E641A4384}" srcOrd="10"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EE009F-9094-46CA-AB63-71CD197FB3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FA7841-CF35-450A-90EC-4958E888CDB8}">
      <dgm:prSet custT="1"/>
      <dgm:spPr/>
      <dgm:t>
        <a:bodyPr/>
        <a:lstStyle/>
        <a:p>
          <a:r>
            <a:rPr lang="en-US" sz="1400" dirty="0"/>
            <a:t>Suicidal Ideation or Self-Harm</a:t>
          </a:r>
        </a:p>
      </dgm:t>
    </dgm:pt>
    <dgm:pt modelId="{82F4B648-62A7-4A23-8E3B-057AD185BC87}" type="parTrans" cxnId="{6B91839C-E8E3-40F3-B045-35D41E4AF49A}">
      <dgm:prSet/>
      <dgm:spPr/>
      <dgm:t>
        <a:bodyPr/>
        <a:lstStyle/>
        <a:p>
          <a:endParaRPr lang="en-US" sz="1400"/>
        </a:p>
      </dgm:t>
    </dgm:pt>
    <dgm:pt modelId="{D9E89C06-7303-450E-90E3-E0340B941CE9}" type="sibTrans" cxnId="{6B91839C-E8E3-40F3-B045-35D41E4AF49A}">
      <dgm:prSet/>
      <dgm:spPr/>
      <dgm:t>
        <a:bodyPr/>
        <a:lstStyle/>
        <a:p>
          <a:endParaRPr lang="en-US" sz="1400"/>
        </a:p>
      </dgm:t>
    </dgm:pt>
    <dgm:pt modelId="{CA7403EC-E037-40D7-8529-620CD02B563A}">
      <dgm:prSet custT="1"/>
      <dgm:spPr/>
      <dgm:t>
        <a:bodyPr/>
        <a:lstStyle/>
        <a:p>
          <a:r>
            <a:rPr lang="en-US" sz="1400" dirty="0"/>
            <a:t>Mental Health Crisis </a:t>
          </a:r>
        </a:p>
      </dgm:t>
    </dgm:pt>
    <dgm:pt modelId="{1E0FBA41-A923-4BB3-B560-33851455B3BD}" type="parTrans" cxnId="{A183E18D-8A87-41BF-AE4C-FBB381338647}">
      <dgm:prSet/>
      <dgm:spPr/>
      <dgm:t>
        <a:bodyPr/>
        <a:lstStyle/>
        <a:p>
          <a:endParaRPr lang="en-US" sz="1400"/>
        </a:p>
      </dgm:t>
    </dgm:pt>
    <dgm:pt modelId="{1E518AD5-2936-4A26-9B20-38FD00D5B5BF}" type="sibTrans" cxnId="{A183E18D-8A87-41BF-AE4C-FBB381338647}">
      <dgm:prSet/>
      <dgm:spPr/>
      <dgm:t>
        <a:bodyPr/>
        <a:lstStyle/>
        <a:p>
          <a:endParaRPr lang="en-US" sz="1400"/>
        </a:p>
      </dgm:t>
    </dgm:pt>
    <dgm:pt modelId="{8A0B7F62-0628-496A-B137-6DFD9B5C2460}">
      <dgm:prSet custT="1"/>
      <dgm:spPr/>
      <dgm:t>
        <a:bodyPr/>
        <a:lstStyle/>
        <a:p>
          <a:r>
            <a:rPr lang="en-US" sz="1400" b="0" i="0" dirty="0"/>
            <a:t>Emotional Support</a:t>
          </a:r>
          <a:endParaRPr lang="en-US" sz="1400" dirty="0"/>
        </a:p>
      </dgm:t>
    </dgm:pt>
    <dgm:pt modelId="{85BB1BA8-968D-4775-85FD-400D0D3D7DD6}" type="parTrans" cxnId="{619CADF1-CD1D-489A-B689-75B5C40B50CB}">
      <dgm:prSet/>
      <dgm:spPr/>
      <dgm:t>
        <a:bodyPr/>
        <a:lstStyle/>
        <a:p>
          <a:endParaRPr lang="en-US" sz="1400"/>
        </a:p>
      </dgm:t>
    </dgm:pt>
    <dgm:pt modelId="{4A7CAC06-75CE-437C-BF5D-85577BE77352}" type="sibTrans" cxnId="{619CADF1-CD1D-489A-B689-75B5C40B50CB}">
      <dgm:prSet/>
      <dgm:spPr/>
      <dgm:t>
        <a:bodyPr/>
        <a:lstStyle/>
        <a:p>
          <a:endParaRPr lang="en-US" sz="1400"/>
        </a:p>
      </dgm:t>
    </dgm:pt>
    <dgm:pt modelId="{37BB97BD-DF90-4755-983A-0E5658052173}">
      <dgm:prSet custT="1"/>
      <dgm:spPr/>
      <dgm:t>
        <a:bodyPr/>
        <a:lstStyle/>
        <a:p>
          <a:r>
            <a:rPr lang="en-US" sz="1400" dirty="0"/>
            <a:t>Resources</a:t>
          </a:r>
        </a:p>
      </dgm:t>
    </dgm:pt>
    <dgm:pt modelId="{89A786ED-6EAA-4C6E-90A7-EF0EFD5FC25D}" type="parTrans" cxnId="{638D298D-2EE4-4BF7-93D4-E176F6D6C914}">
      <dgm:prSet/>
      <dgm:spPr/>
      <dgm:t>
        <a:bodyPr/>
        <a:lstStyle/>
        <a:p>
          <a:endParaRPr lang="en-US" sz="1400"/>
        </a:p>
      </dgm:t>
    </dgm:pt>
    <dgm:pt modelId="{EB0E749E-D090-4427-A72F-8236B96E05B9}" type="sibTrans" cxnId="{638D298D-2EE4-4BF7-93D4-E176F6D6C914}">
      <dgm:prSet/>
      <dgm:spPr/>
      <dgm:t>
        <a:bodyPr/>
        <a:lstStyle/>
        <a:p>
          <a:endParaRPr lang="en-US" sz="1400"/>
        </a:p>
      </dgm:t>
    </dgm:pt>
    <dgm:pt modelId="{785F6BC4-9220-4938-B160-A34AB46BC37D}">
      <dgm:prSet custT="1"/>
      <dgm:spPr/>
      <dgm:t>
        <a:bodyPr/>
        <a:lstStyle/>
        <a:p>
          <a:r>
            <a:rPr lang="en-US" sz="1400" b="0" i="0" dirty="0"/>
            <a:t>Connection</a:t>
          </a:r>
          <a:endParaRPr lang="en-US" sz="1400" dirty="0"/>
        </a:p>
      </dgm:t>
    </dgm:pt>
    <dgm:pt modelId="{658A74E0-431A-4E6C-8B15-79EE271C63C9}" type="parTrans" cxnId="{CF457B18-5AFF-42FC-B816-E172B492A7FF}">
      <dgm:prSet/>
      <dgm:spPr/>
      <dgm:t>
        <a:bodyPr/>
        <a:lstStyle/>
        <a:p>
          <a:endParaRPr lang="en-US" sz="1400"/>
        </a:p>
      </dgm:t>
    </dgm:pt>
    <dgm:pt modelId="{89F7FCFA-423E-417D-A0A1-25C00FACF453}" type="sibTrans" cxnId="{CF457B18-5AFF-42FC-B816-E172B492A7FF}">
      <dgm:prSet/>
      <dgm:spPr/>
      <dgm:t>
        <a:bodyPr/>
        <a:lstStyle/>
        <a:p>
          <a:endParaRPr lang="en-US" sz="1400"/>
        </a:p>
      </dgm:t>
    </dgm:pt>
    <dgm:pt modelId="{5C78F699-D86E-4436-98B0-E9212490AA29}" type="pres">
      <dgm:prSet presAssocID="{E9EE009F-9094-46CA-AB63-71CD197FB3E8}" presName="Name0" presStyleCnt="0">
        <dgm:presLayoutVars>
          <dgm:dir/>
          <dgm:animLvl val="lvl"/>
          <dgm:resizeHandles val="exact"/>
        </dgm:presLayoutVars>
      </dgm:prSet>
      <dgm:spPr/>
    </dgm:pt>
    <dgm:pt modelId="{5BA97DFC-EEDB-41A2-8C15-12481E0579A6}" type="pres">
      <dgm:prSet presAssocID="{5CFA7841-CF35-450A-90EC-4958E888CDB8}" presName="linNode" presStyleCnt="0"/>
      <dgm:spPr/>
    </dgm:pt>
    <dgm:pt modelId="{6EE357D6-A2DC-40F2-A29C-25772999FA5E}" type="pres">
      <dgm:prSet presAssocID="{5CFA7841-CF35-450A-90EC-4958E888CDB8}" presName="parentText" presStyleLbl="node1" presStyleIdx="0" presStyleCnt="5">
        <dgm:presLayoutVars>
          <dgm:chMax val="1"/>
          <dgm:bulletEnabled val="1"/>
        </dgm:presLayoutVars>
      </dgm:prSet>
      <dgm:spPr/>
    </dgm:pt>
    <dgm:pt modelId="{44A1F11B-3206-4ED3-B685-919E8AB744A5}" type="pres">
      <dgm:prSet presAssocID="{D9E89C06-7303-450E-90E3-E0340B941CE9}" presName="sp" presStyleCnt="0"/>
      <dgm:spPr/>
    </dgm:pt>
    <dgm:pt modelId="{F13378FB-4564-45A1-843E-7E99C8512FDF}" type="pres">
      <dgm:prSet presAssocID="{CA7403EC-E037-40D7-8529-620CD02B563A}" presName="linNode" presStyleCnt="0"/>
      <dgm:spPr/>
    </dgm:pt>
    <dgm:pt modelId="{9373577E-435C-415F-AF16-D9A1D824AFB0}" type="pres">
      <dgm:prSet presAssocID="{CA7403EC-E037-40D7-8529-620CD02B563A}" presName="parentText" presStyleLbl="node1" presStyleIdx="1" presStyleCnt="5">
        <dgm:presLayoutVars>
          <dgm:chMax val="1"/>
          <dgm:bulletEnabled val="1"/>
        </dgm:presLayoutVars>
      </dgm:prSet>
      <dgm:spPr/>
    </dgm:pt>
    <dgm:pt modelId="{09AFD3EE-EEC8-4262-AA07-E05EC6BFE17D}" type="pres">
      <dgm:prSet presAssocID="{1E518AD5-2936-4A26-9B20-38FD00D5B5BF}" presName="sp" presStyleCnt="0"/>
      <dgm:spPr/>
    </dgm:pt>
    <dgm:pt modelId="{2B68A871-B91C-46DF-A382-08D6EB528624}" type="pres">
      <dgm:prSet presAssocID="{8A0B7F62-0628-496A-B137-6DFD9B5C2460}" presName="linNode" presStyleCnt="0"/>
      <dgm:spPr/>
    </dgm:pt>
    <dgm:pt modelId="{469C1EE5-80F1-4B37-8FB9-D546DC3804D3}" type="pres">
      <dgm:prSet presAssocID="{8A0B7F62-0628-496A-B137-6DFD9B5C2460}" presName="parentText" presStyleLbl="node1" presStyleIdx="2" presStyleCnt="5">
        <dgm:presLayoutVars>
          <dgm:chMax val="1"/>
          <dgm:bulletEnabled val="1"/>
        </dgm:presLayoutVars>
      </dgm:prSet>
      <dgm:spPr/>
    </dgm:pt>
    <dgm:pt modelId="{456D8F4B-5D0A-4C01-8271-182CCF236F9C}" type="pres">
      <dgm:prSet presAssocID="{4A7CAC06-75CE-437C-BF5D-85577BE77352}" presName="sp" presStyleCnt="0"/>
      <dgm:spPr/>
    </dgm:pt>
    <dgm:pt modelId="{07A1467B-EB6C-4439-889D-611033E4330F}" type="pres">
      <dgm:prSet presAssocID="{37BB97BD-DF90-4755-983A-0E5658052173}" presName="linNode" presStyleCnt="0"/>
      <dgm:spPr/>
    </dgm:pt>
    <dgm:pt modelId="{B96E6B30-5F40-4895-A583-BB246F8629A3}" type="pres">
      <dgm:prSet presAssocID="{37BB97BD-DF90-4755-983A-0E5658052173}" presName="parentText" presStyleLbl="node1" presStyleIdx="3" presStyleCnt="5">
        <dgm:presLayoutVars>
          <dgm:chMax val="1"/>
          <dgm:bulletEnabled val="1"/>
        </dgm:presLayoutVars>
      </dgm:prSet>
      <dgm:spPr/>
    </dgm:pt>
    <dgm:pt modelId="{3437B5ED-E836-4F3B-9156-ABC99B50BCDE}" type="pres">
      <dgm:prSet presAssocID="{EB0E749E-D090-4427-A72F-8236B96E05B9}" presName="sp" presStyleCnt="0"/>
      <dgm:spPr/>
    </dgm:pt>
    <dgm:pt modelId="{A20B498D-7B4F-4131-A193-0AB2EB6F4242}" type="pres">
      <dgm:prSet presAssocID="{785F6BC4-9220-4938-B160-A34AB46BC37D}" presName="linNode" presStyleCnt="0"/>
      <dgm:spPr/>
    </dgm:pt>
    <dgm:pt modelId="{D16B2F51-AA37-48EE-B3E0-796F3CE8CE3B}" type="pres">
      <dgm:prSet presAssocID="{785F6BC4-9220-4938-B160-A34AB46BC37D}" presName="parentText" presStyleLbl="node1" presStyleIdx="4" presStyleCnt="5">
        <dgm:presLayoutVars>
          <dgm:chMax val="1"/>
          <dgm:bulletEnabled val="1"/>
        </dgm:presLayoutVars>
      </dgm:prSet>
      <dgm:spPr/>
    </dgm:pt>
  </dgm:ptLst>
  <dgm:cxnLst>
    <dgm:cxn modelId="{6C196D10-2976-4741-A87A-21BD9DE85EBB}" type="presOf" srcId="{CA7403EC-E037-40D7-8529-620CD02B563A}" destId="{9373577E-435C-415F-AF16-D9A1D824AFB0}" srcOrd="0" destOrd="0" presId="urn:microsoft.com/office/officeart/2005/8/layout/vList5"/>
    <dgm:cxn modelId="{CF457B18-5AFF-42FC-B816-E172B492A7FF}" srcId="{E9EE009F-9094-46CA-AB63-71CD197FB3E8}" destId="{785F6BC4-9220-4938-B160-A34AB46BC37D}" srcOrd="4" destOrd="0" parTransId="{658A74E0-431A-4E6C-8B15-79EE271C63C9}" sibTransId="{89F7FCFA-423E-417D-A0A1-25C00FACF453}"/>
    <dgm:cxn modelId="{9ED0C323-7CA6-4773-BE9B-F1850CE828B9}" type="presOf" srcId="{8A0B7F62-0628-496A-B137-6DFD9B5C2460}" destId="{469C1EE5-80F1-4B37-8FB9-D546DC3804D3}" srcOrd="0" destOrd="0" presId="urn:microsoft.com/office/officeart/2005/8/layout/vList5"/>
    <dgm:cxn modelId="{ED93D02C-A3A3-451C-9224-148FDA1C8BC9}" type="presOf" srcId="{37BB97BD-DF90-4755-983A-0E5658052173}" destId="{B96E6B30-5F40-4895-A583-BB246F8629A3}" srcOrd="0" destOrd="0" presId="urn:microsoft.com/office/officeart/2005/8/layout/vList5"/>
    <dgm:cxn modelId="{28537B44-32CB-40AC-BD9F-C4A4166A5E10}" type="presOf" srcId="{E9EE009F-9094-46CA-AB63-71CD197FB3E8}" destId="{5C78F699-D86E-4436-98B0-E9212490AA29}" srcOrd="0" destOrd="0" presId="urn:microsoft.com/office/officeart/2005/8/layout/vList5"/>
    <dgm:cxn modelId="{9AAAE985-DE38-4AA0-B505-F52C628BAF84}" type="presOf" srcId="{785F6BC4-9220-4938-B160-A34AB46BC37D}" destId="{D16B2F51-AA37-48EE-B3E0-796F3CE8CE3B}" srcOrd="0" destOrd="0" presId="urn:microsoft.com/office/officeart/2005/8/layout/vList5"/>
    <dgm:cxn modelId="{638D298D-2EE4-4BF7-93D4-E176F6D6C914}" srcId="{E9EE009F-9094-46CA-AB63-71CD197FB3E8}" destId="{37BB97BD-DF90-4755-983A-0E5658052173}" srcOrd="3" destOrd="0" parTransId="{89A786ED-6EAA-4C6E-90A7-EF0EFD5FC25D}" sibTransId="{EB0E749E-D090-4427-A72F-8236B96E05B9}"/>
    <dgm:cxn modelId="{A183E18D-8A87-41BF-AE4C-FBB381338647}" srcId="{E9EE009F-9094-46CA-AB63-71CD197FB3E8}" destId="{CA7403EC-E037-40D7-8529-620CD02B563A}" srcOrd="1" destOrd="0" parTransId="{1E0FBA41-A923-4BB3-B560-33851455B3BD}" sibTransId="{1E518AD5-2936-4A26-9B20-38FD00D5B5BF}"/>
    <dgm:cxn modelId="{6B91839C-E8E3-40F3-B045-35D41E4AF49A}" srcId="{E9EE009F-9094-46CA-AB63-71CD197FB3E8}" destId="{5CFA7841-CF35-450A-90EC-4958E888CDB8}" srcOrd="0" destOrd="0" parTransId="{82F4B648-62A7-4A23-8E3B-057AD185BC87}" sibTransId="{D9E89C06-7303-450E-90E3-E0340B941CE9}"/>
    <dgm:cxn modelId="{1716369D-3485-4922-92CB-025421B33C1F}" type="presOf" srcId="{5CFA7841-CF35-450A-90EC-4958E888CDB8}" destId="{6EE357D6-A2DC-40F2-A29C-25772999FA5E}" srcOrd="0" destOrd="0" presId="urn:microsoft.com/office/officeart/2005/8/layout/vList5"/>
    <dgm:cxn modelId="{619CADF1-CD1D-489A-B689-75B5C40B50CB}" srcId="{E9EE009F-9094-46CA-AB63-71CD197FB3E8}" destId="{8A0B7F62-0628-496A-B137-6DFD9B5C2460}" srcOrd="2" destOrd="0" parTransId="{85BB1BA8-968D-4775-85FD-400D0D3D7DD6}" sibTransId="{4A7CAC06-75CE-437C-BF5D-85577BE77352}"/>
    <dgm:cxn modelId="{C10983C1-5C59-47BA-9100-F65F4799B842}" type="presParOf" srcId="{5C78F699-D86E-4436-98B0-E9212490AA29}" destId="{5BA97DFC-EEDB-41A2-8C15-12481E0579A6}" srcOrd="0" destOrd="0" presId="urn:microsoft.com/office/officeart/2005/8/layout/vList5"/>
    <dgm:cxn modelId="{6ED4877C-80EF-4C33-B9C5-C149FCCB73BB}" type="presParOf" srcId="{5BA97DFC-EEDB-41A2-8C15-12481E0579A6}" destId="{6EE357D6-A2DC-40F2-A29C-25772999FA5E}" srcOrd="0" destOrd="0" presId="urn:microsoft.com/office/officeart/2005/8/layout/vList5"/>
    <dgm:cxn modelId="{E05A59CB-E631-419E-8371-49A1C7F7675E}" type="presParOf" srcId="{5C78F699-D86E-4436-98B0-E9212490AA29}" destId="{44A1F11B-3206-4ED3-B685-919E8AB744A5}" srcOrd="1" destOrd="0" presId="urn:microsoft.com/office/officeart/2005/8/layout/vList5"/>
    <dgm:cxn modelId="{AB9D1547-6906-4EA2-AF6C-DF976FD52C7C}" type="presParOf" srcId="{5C78F699-D86E-4436-98B0-E9212490AA29}" destId="{F13378FB-4564-45A1-843E-7E99C8512FDF}" srcOrd="2" destOrd="0" presId="urn:microsoft.com/office/officeart/2005/8/layout/vList5"/>
    <dgm:cxn modelId="{E0F0AAA1-D1A6-48A2-919D-667F496C0FFB}" type="presParOf" srcId="{F13378FB-4564-45A1-843E-7E99C8512FDF}" destId="{9373577E-435C-415F-AF16-D9A1D824AFB0}" srcOrd="0" destOrd="0" presId="urn:microsoft.com/office/officeart/2005/8/layout/vList5"/>
    <dgm:cxn modelId="{89D7FF8A-B294-458D-8E13-2A4AA401F7B8}" type="presParOf" srcId="{5C78F699-D86E-4436-98B0-E9212490AA29}" destId="{09AFD3EE-EEC8-4262-AA07-E05EC6BFE17D}" srcOrd="3" destOrd="0" presId="urn:microsoft.com/office/officeart/2005/8/layout/vList5"/>
    <dgm:cxn modelId="{B0938AC9-7102-49EB-B31F-E09C544B8C29}" type="presParOf" srcId="{5C78F699-D86E-4436-98B0-E9212490AA29}" destId="{2B68A871-B91C-46DF-A382-08D6EB528624}" srcOrd="4" destOrd="0" presId="urn:microsoft.com/office/officeart/2005/8/layout/vList5"/>
    <dgm:cxn modelId="{A8C3D57E-884A-4974-957B-6C1F0370982E}" type="presParOf" srcId="{2B68A871-B91C-46DF-A382-08D6EB528624}" destId="{469C1EE5-80F1-4B37-8FB9-D546DC3804D3}" srcOrd="0" destOrd="0" presId="urn:microsoft.com/office/officeart/2005/8/layout/vList5"/>
    <dgm:cxn modelId="{24F7B354-E002-47AB-A474-CB75504317F6}" type="presParOf" srcId="{5C78F699-D86E-4436-98B0-E9212490AA29}" destId="{456D8F4B-5D0A-4C01-8271-182CCF236F9C}" srcOrd="5" destOrd="0" presId="urn:microsoft.com/office/officeart/2005/8/layout/vList5"/>
    <dgm:cxn modelId="{86D6ED42-B28D-4684-9FC1-0E8250509BDC}" type="presParOf" srcId="{5C78F699-D86E-4436-98B0-E9212490AA29}" destId="{07A1467B-EB6C-4439-889D-611033E4330F}" srcOrd="6" destOrd="0" presId="urn:microsoft.com/office/officeart/2005/8/layout/vList5"/>
    <dgm:cxn modelId="{9AE99BDD-0AAB-4501-8A93-498556A5FEB9}" type="presParOf" srcId="{07A1467B-EB6C-4439-889D-611033E4330F}" destId="{B96E6B30-5F40-4895-A583-BB246F8629A3}" srcOrd="0" destOrd="0" presId="urn:microsoft.com/office/officeart/2005/8/layout/vList5"/>
    <dgm:cxn modelId="{7665E008-48F2-45F5-AA76-701F4FD13B7C}" type="presParOf" srcId="{5C78F699-D86E-4436-98B0-E9212490AA29}" destId="{3437B5ED-E836-4F3B-9156-ABC99B50BCDE}" srcOrd="7" destOrd="0" presId="urn:microsoft.com/office/officeart/2005/8/layout/vList5"/>
    <dgm:cxn modelId="{10F56558-3886-4475-9A7B-5D1BAA716C3D}" type="presParOf" srcId="{5C78F699-D86E-4436-98B0-E9212490AA29}" destId="{A20B498D-7B4F-4131-A193-0AB2EB6F4242}" srcOrd="8" destOrd="0" presId="urn:microsoft.com/office/officeart/2005/8/layout/vList5"/>
    <dgm:cxn modelId="{191EECB5-6F32-4254-BE9F-F8B7FB3228D8}" type="presParOf" srcId="{A20B498D-7B4F-4131-A193-0AB2EB6F4242}" destId="{D16B2F51-AA37-48EE-B3E0-796F3CE8CE3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EE009F-9094-46CA-AB63-71CD197FB3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FA7841-CF35-450A-90EC-4958E888CDB8}">
      <dgm:prSet/>
      <dgm:spPr/>
      <dgm:t>
        <a:bodyPr/>
        <a:lstStyle/>
        <a:p>
          <a:r>
            <a:rPr lang="en-US" b="0" i="0" dirty="0"/>
            <a:t>Suicidal Ideation or Self-Harm</a:t>
          </a:r>
          <a:endParaRPr lang="en-US" dirty="0"/>
        </a:p>
      </dgm:t>
    </dgm:pt>
    <dgm:pt modelId="{82F4B648-62A7-4A23-8E3B-057AD185BC87}" type="parTrans" cxnId="{6B91839C-E8E3-40F3-B045-35D41E4AF49A}">
      <dgm:prSet/>
      <dgm:spPr/>
      <dgm:t>
        <a:bodyPr/>
        <a:lstStyle/>
        <a:p>
          <a:endParaRPr lang="en-US"/>
        </a:p>
      </dgm:t>
    </dgm:pt>
    <dgm:pt modelId="{D9E89C06-7303-450E-90E3-E0340B941CE9}" type="sibTrans" cxnId="{6B91839C-E8E3-40F3-B045-35D41E4AF49A}">
      <dgm:prSet/>
      <dgm:spPr/>
      <dgm:t>
        <a:bodyPr/>
        <a:lstStyle/>
        <a:p>
          <a:endParaRPr lang="en-US"/>
        </a:p>
      </dgm:t>
    </dgm:pt>
    <dgm:pt modelId="{CA7403EC-E037-40D7-8529-620CD02B563A}">
      <dgm:prSet/>
      <dgm:spPr/>
      <dgm:t>
        <a:bodyPr/>
        <a:lstStyle/>
        <a:p>
          <a:r>
            <a:rPr lang="en-US" b="0" i="0" dirty="0"/>
            <a:t>Depression and anxiety</a:t>
          </a:r>
          <a:endParaRPr lang="en-US" dirty="0"/>
        </a:p>
      </dgm:t>
    </dgm:pt>
    <dgm:pt modelId="{1E0FBA41-A923-4BB3-B560-33851455B3BD}" type="parTrans" cxnId="{A183E18D-8A87-41BF-AE4C-FBB381338647}">
      <dgm:prSet/>
      <dgm:spPr/>
      <dgm:t>
        <a:bodyPr/>
        <a:lstStyle/>
        <a:p>
          <a:endParaRPr lang="en-US"/>
        </a:p>
      </dgm:t>
    </dgm:pt>
    <dgm:pt modelId="{1E518AD5-2936-4A26-9B20-38FD00D5B5BF}" type="sibTrans" cxnId="{A183E18D-8A87-41BF-AE4C-FBB381338647}">
      <dgm:prSet/>
      <dgm:spPr/>
      <dgm:t>
        <a:bodyPr/>
        <a:lstStyle/>
        <a:p>
          <a:endParaRPr lang="en-US"/>
        </a:p>
      </dgm:t>
    </dgm:pt>
    <dgm:pt modelId="{8A0B7F62-0628-496A-B137-6DFD9B5C2460}">
      <dgm:prSet/>
      <dgm:spPr/>
      <dgm:t>
        <a:bodyPr/>
        <a:lstStyle/>
        <a:p>
          <a:r>
            <a:rPr lang="en-US" b="0" i="0"/>
            <a:t>Family issues</a:t>
          </a:r>
          <a:endParaRPr lang="en-US"/>
        </a:p>
      </dgm:t>
    </dgm:pt>
    <dgm:pt modelId="{85BB1BA8-968D-4775-85FD-400D0D3D7DD6}" type="parTrans" cxnId="{619CADF1-CD1D-489A-B689-75B5C40B50CB}">
      <dgm:prSet/>
      <dgm:spPr/>
      <dgm:t>
        <a:bodyPr/>
        <a:lstStyle/>
        <a:p>
          <a:endParaRPr lang="en-US"/>
        </a:p>
      </dgm:t>
    </dgm:pt>
    <dgm:pt modelId="{4A7CAC06-75CE-437C-BF5D-85577BE77352}" type="sibTrans" cxnId="{619CADF1-CD1D-489A-B689-75B5C40B50CB}">
      <dgm:prSet/>
      <dgm:spPr/>
      <dgm:t>
        <a:bodyPr/>
        <a:lstStyle/>
        <a:p>
          <a:endParaRPr lang="en-US"/>
        </a:p>
      </dgm:t>
    </dgm:pt>
    <dgm:pt modelId="{37BB97BD-DF90-4755-983A-0E5658052173}">
      <dgm:prSet/>
      <dgm:spPr/>
      <dgm:t>
        <a:bodyPr/>
        <a:lstStyle/>
        <a:p>
          <a:r>
            <a:rPr lang="en-US" b="0" i="0"/>
            <a:t>Relationship issues</a:t>
          </a:r>
          <a:endParaRPr lang="en-US"/>
        </a:p>
      </dgm:t>
    </dgm:pt>
    <dgm:pt modelId="{89A786ED-6EAA-4C6E-90A7-EF0EFD5FC25D}" type="parTrans" cxnId="{638D298D-2EE4-4BF7-93D4-E176F6D6C914}">
      <dgm:prSet/>
      <dgm:spPr/>
      <dgm:t>
        <a:bodyPr/>
        <a:lstStyle/>
        <a:p>
          <a:endParaRPr lang="en-US"/>
        </a:p>
      </dgm:t>
    </dgm:pt>
    <dgm:pt modelId="{EB0E749E-D090-4427-A72F-8236B96E05B9}" type="sibTrans" cxnId="{638D298D-2EE4-4BF7-93D4-E176F6D6C914}">
      <dgm:prSet/>
      <dgm:spPr/>
      <dgm:t>
        <a:bodyPr/>
        <a:lstStyle/>
        <a:p>
          <a:endParaRPr lang="en-US"/>
        </a:p>
      </dgm:t>
    </dgm:pt>
    <dgm:pt modelId="{785F6BC4-9220-4938-B160-A34AB46BC37D}">
      <dgm:prSet/>
      <dgm:spPr/>
      <dgm:t>
        <a:bodyPr/>
        <a:lstStyle/>
        <a:p>
          <a:r>
            <a:rPr lang="en-US" b="0" i="0"/>
            <a:t>Bullying/problems in school</a:t>
          </a:r>
          <a:endParaRPr lang="en-US"/>
        </a:p>
      </dgm:t>
    </dgm:pt>
    <dgm:pt modelId="{658A74E0-431A-4E6C-8B15-79EE271C63C9}" type="parTrans" cxnId="{CF457B18-5AFF-42FC-B816-E172B492A7FF}">
      <dgm:prSet/>
      <dgm:spPr/>
      <dgm:t>
        <a:bodyPr/>
        <a:lstStyle/>
        <a:p>
          <a:endParaRPr lang="en-US"/>
        </a:p>
      </dgm:t>
    </dgm:pt>
    <dgm:pt modelId="{89F7FCFA-423E-417D-A0A1-25C00FACF453}" type="sibTrans" cxnId="{CF457B18-5AFF-42FC-B816-E172B492A7FF}">
      <dgm:prSet/>
      <dgm:spPr/>
      <dgm:t>
        <a:bodyPr/>
        <a:lstStyle/>
        <a:p>
          <a:endParaRPr lang="en-US"/>
        </a:p>
      </dgm:t>
    </dgm:pt>
    <dgm:pt modelId="{5C78F699-D86E-4436-98B0-E9212490AA29}" type="pres">
      <dgm:prSet presAssocID="{E9EE009F-9094-46CA-AB63-71CD197FB3E8}" presName="Name0" presStyleCnt="0">
        <dgm:presLayoutVars>
          <dgm:dir/>
          <dgm:animLvl val="lvl"/>
          <dgm:resizeHandles val="exact"/>
        </dgm:presLayoutVars>
      </dgm:prSet>
      <dgm:spPr/>
    </dgm:pt>
    <dgm:pt modelId="{5BA97DFC-EEDB-41A2-8C15-12481E0579A6}" type="pres">
      <dgm:prSet presAssocID="{5CFA7841-CF35-450A-90EC-4958E888CDB8}" presName="linNode" presStyleCnt="0"/>
      <dgm:spPr/>
    </dgm:pt>
    <dgm:pt modelId="{6EE357D6-A2DC-40F2-A29C-25772999FA5E}" type="pres">
      <dgm:prSet presAssocID="{5CFA7841-CF35-450A-90EC-4958E888CDB8}" presName="parentText" presStyleLbl="node1" presStyleIdx="0" presStyleCnt="5">
        <dgm:presLayoutVars>
          <dgm:chMax val="1"/>
          <dgm:bulletEnabled val="1"/>
        </dgm:presLayoutVars>
      </dgm:prSet>
      <dgm:spPr/>
    </dgm:pt>
    <dgm:pt modelId="{44A1F11B-3206-4ED3-B685-919E8AB744A5}" type="pres">
      <dgm:prSet presAssocID="{D9E89C06-7303-450E-90E3-E0340B941CE9}" presName="sp" presStyleCnt="0"/>
      <dgm:spPr/>
    </dgm:pt>
    <dgm:pt modelId="{F13378FB-4564-45A1-843E-7E99C8512FDF}" type="pres">
      <dgm:prSet presAssocID="{CA7403EC-E037-40D7-8529-620CD02B563A}" presName="linNode" presStyleCnt="0"/>
      <dgm:spPr/>
    </dgm:pt>
    <dgm:pt modelId="{9373577E-435C-415F-AF16-D9A1D824AFB0}" type="pres">
      <dgm:prSet presAssocID="{CA7403EC-E037-40D7-8529-620CD02B563A}" presName="parentText" presStyleLbl="node1" presStyleIdx="1" presStyleCnt="5">
        <dgm:presLayoutVars>
          <dgm:chMax val="1"/>
          <dgm:bulletEnabled val="1"/>
        </dgm:presLayoutVars>
      </dgm:prSet>
      <dgm:spPr/>
    </dgm:pt>
    <dgm:pt modelId="{09AFD3EE-EEC8-4262-AA07-E05EC6BFE17D}" type="pres">
      <dgm:prSet presAssocID="{1E518AD5-2936-4A26-9B20-38FD00D5B5BF}" presName="sp" presStyleCnt="0"/>
      <dgm:spPr/>
    </dgm:pt>
    <dgm:pt modelId="{2B68A871-B91C-46DF-A382-08D6EB528624}" type="pres">
      <dgm:prSet presAssocID="{8A0B7F62-0628-496A-B137-6DFD9B5C2460}" presName="linNode" presStyleCnt="0"/>
      <dgm:spPr/>
    </dgm:pt>
    <dgm:pt modelId="{469C1EE5-80F1-4B37-8FB9-D546DC3804D3}" type="pres">
      <dgm:prSet presAssocID="{8A0B7F62-0628-496A-B137-6DFD9B5C2460}" presName="parentText" presStyleLbl="node1" presStyleIdx="2" presStyleCnt="5">
        <dgm:presLayoutVars>
          <dgm:chMax val="1"/>
          <dgm:bulletEnabled val="1"/>
        </dgm:presLayoutVars>
      </dgm:prSet>
      <dgm:spPr/>
    </dgm:pt>
    <dgm:pt modelId="{456D8F4B-5D0A-4C01-8271-182CCF236F9C}" type="pres">
      <dgm:prSet presAssocID="{4A7CAC06-75CE-437C-BF5D-85577BE77352}" presName="sp" presStyleCnt="0"/>
      <dgm:spPr/>
    </dgm:pt>
    <dgm:pt modelId="{07A1467B-EB6C-4439-889D-611033E4330F}" type="pres">
      <dgm:prSet presAssocID="{37BB97BD-DF90-4755-983A-0E5658052173}" presName="linNode" presStyleCnt="0"/>
      <dgm:spPr/>
    </dgm:pt>
    <dgm:pt modelId="{B96E6B30-5F40-4895-A583-BB246F8629A3}" type="pres">
      <dgm:prSet presAssocID="{37BB97BD-DF90-4755-983A-0E5658052173}" presName="parentText" presStyleLbl="node1" presStyleIdx="3" presStyleCnt="5">
        <dgm:presLayoutVars>
          <dgm:chMax val="1"/>
          <dgm:bulletEnabled val="1"/>
        </dgm:presLayoutVars>
      </dgm:prSet>
      <dgm:spPr/>
    </dgm:pt>
    <dgm:pt modelId="{3437B5ED-E836-4F3B-9156-ABC99B50BCDE}" type="pres">
      <dgm:prSet presAssocID="{EB0E749E-D090-4427-A72F-8236B96E05B9}" presName="sp" presStyleCnt="0"/>
      <dgm:spPr/>
    </dgm:pt>
    <dgm:pt modelId="{A20B498D-7B4F-4131-A193-0AB2EB6F4242}" type="pres">
      <dgm:prSet presAssocID="{785F6BC4-9220-4938-B160-A34AB46BC37D}" presName="linNode" presStyleCnt="0"/>
      <dgm:spPr/>
    </dgm:pt>
    <dgm:pt modelId="{D16B2F51-AA37-48EE-B3E0-796F3CE8CE3B}" type="pres">
      <dgm:prSet presAssocID="{785F6BC4-9220-4938-B160-A34AB46BC37D}" presName="parentText" presStyleLbl="node1" presStyleIdx="4" presStyleCnt="5">
        <dgm:presLayoutVars>
          <dgm:chMax val="1"/>
          <dgm:bulletEnabled val="1"/>
        </dgm:presLayoutVars>
      </dgm:prSet>
      <dgm:spPr/>
    </dgm:pt>
  </dgm:ptLst>
  <dgm:cxnLst>
    <dgm:cxn modelId="{6C196D10-2976-4741-A87A-21BD9DE85EBB}" type="presOf" srcId="{CA7403EC-E037-40D7-8529-620CD02B563A}" destId="{9373577E-435C-415F-AF16-D9A1D824AFB0}" srcOrd="0" destOrd="0" presId="urn:microsoft.com/office/officeart/2005/8/layout/vList5"/>
    <dgm:cxn modelId="{CF457B18-5AFF-42FC-B816-E172B492A7FF}" srcId="{E9EE009F-9094-46CA-AB63-71CD197FB3E8}" destId="{785F6BC4-9220-4938-B160-A34AB46BC37D}" srcOrd="4" destOrd="0" parTransId="{658A74E0-431A-4E6C-8B15-79EE271C63C9}" sibTransId="{89F7FCFA-423E-417D-A0A1-25C00FACF453}"/>
    <dgm:cxn modelId="{9ED0C323-7CA6-4773-BE9B-F1850CE828B9}" type="presOf" srcId="{8A0B7F62-0628-496A-B137-6DFD9B5C2460}" destId="{469C1EE5-80F1-4B37-8FB9-D546DC3804D3}" srcOrd="0" destOrd="0" presId="urn:microsoft.com/office/officeart/2005/8/layout/vList5"/>
    <dgm:cxn modelId="{ED93D02C-A3A3-451C-9224-148FDA1C8BC9}" type="presOf" srcId="{37BB97BD-DF90-4755-983A-0E5658052173}" destId="{B96E6B30-5F40-4895-A583-BB246F8629A3}" srcOrd="0" destOrd="0" presId="urn:microsoft.com/office/officeart/2005/8/layout/vList5"/>
    <dgm:cxn modelId="{28537B44-32CB-40AC-BD9F-C4A4166A5E10}" type="presOf" srcId="{E9EE009F-9094-46CA-AB63-71CD197FB3E8}" destId="{5C78F699-D86E-4436-98B0-E9212490AA29}" srcOrd="0" destOrd="0" presId="urn:microsoft.com/office/officeart/2005/8/layout/vList5"/>
    <dgm:cxn modelId="{9AAAE985-DE38-4AA0-B505-F52C628BAF84}" type="presOf" srcId="{785F6BC4-9220-4938-B160-A34AB46BC37D}" destId="{D16B2F51-AA37-48EE-B3E0-796F3CE8CE3B}" srcOrd="0" destOrd="0" presId="urn:microsoft.com/office/officeart/2005/8/layout/vList5"/>
    <dgm:cxn modelId="{638D298D-2EE4-4BF7-93D4-E176F6D6C914}" srcId="{E9EE009F-9094-46CA-AB63-71CD197FB3E8}" destId="{37BB97BD-DF90-4755-983A-0E5658052173}" srcOrd="3" destOrd="0" parTransId="{89A786ED-6EAA-4C6E-90A7-EF0EFD5FC25D}" sibTransId="{EB0E749E-D090-4427-A72F-8236B96E05B9}"/>
    <dgm:cxn modelId="{A183E18D-8A87-41BF-AE4C-FBB381338647}" srcId="{E9EE009F-9094-46CA-AB63-71CD197FB3E8}" destId="{CA7403EC-E037-40D7-8529-620CD02B563A}" srcOrd="1" destOrd="0" parTransId="{1E0FBA41-A923-4BB3-B560-33851455B3BD}" sibTransId="{1E518AD5-2936-4A26-9B20-38FD00D5B5BF}"/>
    <dgm:cxn modelId="{6B91839C-E8E3-40F3-B045-35D41E4AF49A}" srcId="{E9EE009F-9094-46CA-AB63-71CD197FB3E8}" destId="{5CFA7841-CF35-450A-90EC-4958E888CDB8}" srcOrd="0" destOrd="0" parTransId="{82F4B648-62A7-4A23-8E3B-057AD185BC87}" sibTransId="{D9E89C06-7303-450E-90E3-E0340B941CE9}"/>
    <dgm:cxn modelId="{1716369D-3485-4922-92CB-025421B33C1F}" type="presOf" srcId="{5CFA7841-CF35-450A-90EC-4958E888CDB8}" destId="{6EE357D6-A2DC-40F2-A29C-25772999FA5E}" srcOrd="0" destOrd="0" presId="urn:microsoft.com/office/officeart/2005/8/layout/vList5"/>
    <dgm:cxn modelId="{619CADF1-CD1D-489A-B689-75B5C40B50CB}" srcId="{E9EE009F-9094-46CA-AB63-71CD197FB3E8}" destId="{8A0B7F62-0628-496A-B137-6DFD9B5C2460}" srcOrd="2" destOrd="0" parTransId="{85BB1BA8-968D-4775-85FD-400D0D3D7DD6}" sibTransId="{4A7CAC06-75CE-437C-BF5D-85577BE77352}"/>
    <dgm:cxn modelId="{C10983C1-5C59-47BA-9100-F65F4799B842}" type="presParOf" srcId="{5C78F699-D86E-4436-98B0-E9212490AA29}" destId="{5BA97DFC-EEDB-41A2-8C15-12481E0579A6}" srcOrd="0" destOrd="0" presId="urn:microsoft.com/office/officeart/2005/8/layout/vList5"/>
    <dgm:cxn modelId="{6ED4877C-80EF-4C33-B9C5-C149FCCB73BB}" type="presParOf" srcId="{5BA97DFC-EEDB-41A2-8C15-12481E0579A6}" destId="{6EE357D6-A2DC-40F2-A29C-25772999FA5E}" srcOrd="0" destOrd="0" presId="urn:microsoft.com/office/officeart/2005/8/layout/vList5"/>
    <dgm:cxn modelId="{E05A59CB-E631-419E-8371-49A1C7F7675E}" type="presParOf" srcId="{5C78F699-D86E-4436-98B0-E9212490AA29}" destId="{44A1F11B-3206-4ED3-B685-919E8AB744A5}" srcOrd="1" destOrd="0" presId="urn:microsoft.com/office/officeart/2005/8/layout/vList5"/>
    <dgm:cxn modelId="{AB9D1547-6906-4EA2-AF6C-DF976FD52C7C}" type="presParOf" srcId="{5C78F699-D86E-4436-98B0-E9212490AA29}" destId="{F13378FB-4564-45A1-843E-7E99C8512FDF}" srcOrd="2" destOrd="0" presId="urn:microsoft.com/office/officeart/2005/8/layout/vList5"/>
    <dgm:cxn modelId="{E0F0AAA1-D1A6-48A2-919D-667F496C0FFB}" type="presParOf" srcId="{F13378FB-4564-45A1-843E-7E99C8512FDF}" destId="{9373577E-435C-415F-AF16-D9A1D824AFB0}" srcOrd="0" destOrd="0" presId="urn:microsoft.com/office/officeart/2005/8/layout/vList5"/>
    <dgm:cxn modelId="{89D7FF8A-B294-458D-8E13-2A4AA401F7B8}" type="presParOf" srcId="{5C78F699-D86E-4436-98B0-E9212490AA29}" destId="{09AFD3EE-EEC8-4262-AA07-E05EC6BFE17D}" srcOrd="3" destOrd="0" presId="urn:microsoft.com/office/officeart/2005/8/layout/vList5"/>
    <dgm:cxn modelId="{B0938AC9-7102-49EB-B31F-E09C544B8C29}" type="presParOf" srcId="{5C78F699-D86E-4436-98B0-E9212490AA29}" destId="{2B68A871-B91C-46DF-A382-08D6EB528624}" srcOrd="4" destOrd="0" presId="urn:microsoft.com/office/officeart/2005/8/layout/vList5"/>
    <dgm:cxn modelId="{A8C3D57E-884A-4974-957B-6C1F0370982E}" type="presParOf" srcId="{2B68A871-B91C-46DF-A382-08D6EB528624}" destId="{469C1EE5-80F1-4B37-8FB9-D546DC3804D3}" srcOrd="0" destOrd="0" presId="urn:microsoft.com/office/officeart/2005/8/layout/vList5"/>
    <dgm:cxn modelId="{24F7B354-E002-47AB-A474-CB75504317F6}" type="presParOf" srcId="{5C78F699-D86E-4436-98B0-E9212490AA29}" destId="{456D8F4B-5D0A-4C01-8271-182CCF236F9C}" srcOrd="5" destOrd="0" presId="urn:microsoft.com/office/officeart/2005/8/layout/vList5"/>
    <dgm:cxn modelId="{86D6ED42-B28D-4684-9FC1-0E8250509BDC}" type="presParOf" srcId="{5C78F699-D86E-4436-98B0-E9212490AA29}" destId="{07A1467B-EB6C-4439-889D-611033E4330F}" srcOrd="6" destOrd="0" presId="urn:microsoft.com/office/officeart/2005/8/layout/vList5"/>
    <dgm:cxn modelId="{9AE99BDD-0AAB-4501-8A93-498556A5FEB9}" type="presParOf" srcId="{07A1467B-EB6C-4439-889D-611033E4330F}" destId="{B96E6B30-5F40-4895-A583-BB246F8629A3}" srcOrd="0" destOrd="0" presId="urn:microsoft.com/office/officeart/2005/8/layout/vList5"/>
    <dgm:cxn modelId="{7665E008-48F2-45F5-AA76-701F4FD13B7C}" type="presParOf" srcId="{5C78F699-D86E-4436-98B0-E9212490AA29}" destId="{3437B5ED-E836-4F3B-9156-ABC99B50BCDE}" srcOrd="7" destOrd="0" presId="urn:microsoft.com/office/officeart/2005/8/layout/vList5"/>
    <dgm:cxn modelId="{10F56558-3886-4475-9A7B-5D1BAA716C3D}" type="presParOf" srcId="{5C78F699-D86E-4436-98B0-E9212490AA29}" destId="{A20B498D-7B4F-4131-A193-0AB2EB6F4242}" srcOrd="8" destOrd="0" presId="urn:microsoft.com/office/officeart/2005/8/layout/vList5"/>
    <dgm:cxn modelId="{191EECB5-6F32-4254-BE9F-F8B7FB3228D8}" type="presParOf" srcId="{A20B498D-7B4F-4131-A193-0AB2EB6F4242}" destId="{D16B2F51-AA37-48EE-B3E0-796F3CE8CE3B}"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8AEF6-0C3C-44A3-9D9C-D01E392693B7}">
      <dsp:nvSpPr>
        <dsp:cNvPr id="0" name=""/>
        <dsp:cNvSpPr/>
      </dsp:nvSpPr>
      <dsp:spPr>
        <a:xfrm>
          <a:off x="0" y="2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a:t>Regional crisis lines for the Greater Columbia, North Sound, and Salish Behavioral Health Administrative Service Organizations (BH-ASO)</a:t>
          </a:r>
          <a:endParaRPr lang="en-US" sz="1300" kern="1200" dirty="0"/>
        </a:p>
      </dsp:txBody>
      <dsp:txXfrm>
        <a:off x="27415" y="30176"/>
        <a:ext cx="11305970" cy="506770"/>
      </dsp:txXfrm>
    </dsp:sp>
    <dsp:sp modelId="{F58D91D9-18FB-4C9B-BB23-2C4EA5399312}">
      <dsp:nvSpPr>
        <dsp:cNvPr id="0" name=""/>
        <dsp:cNvSpPr/>
      </dsp:nvSpPr>
      <dsp:spPr>
        <a:xfrm>
          <a:off x="0" y="650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988 crisis center for 32 counties in Washington</a:t>
          </a:r>
          <a:endParaRPr lang="en-US" sz="1300" kern="1200"/>
        </a:p>
      </dsp:txBody>
      <dsp:txXfrm>
        <a:off x="27415" y="678176"/>
        <a:ext cx="11305970" cy="506770"/>
      </dsp:txXfrm>
    </dsp:sp>
    <dsp:sp modelId="{DEBBC5CB-EA69-4FCB-BE05-E3B8763D82A1}">
      <dsp:nvSpPr>
        <dsp:cNvPr id="0" name=""/>
        <dsp:cNvSpPr/>
      </dsp:nvSpPr>
      <dsp:spPr>
        <a:xfrm>
          <a:off x="0" y="1298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988 chat/text center for Washington State</a:t>
          </a:r>
          <a:endParaRPr lang="en-US" sz="1300" kern="1200"/>
        </a:p>
      </dsp:txBody>
      <dsp:txXfrm>
        <a:off x="27415" y="1326176"/>
        <a:ext cx="11305970" cy="506770"/>
      </dsp:txXfrm>
    </dsp:sp>
    <dsp:sp modelId="{47BC947E-689B-42D4-841E-330C321CC405}">
      <dsp:nvSpPr>
        <dsp:cNvPr id="0" name=""/>
        <dsp:cNvSpPr/>
      </dsp:nvSpPr>
      <dsp:spPr>
        <a:xfrm>
          <a:off x="0" y="1946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988 chat/text national back-up center for Vibrant Emotional Health (NSPL)</a:t>
          </a:r>
          <a:endParaRPr lang="en-US" sz="1300" kern="1200"/>
        </a:p>
      </dsp:txBody>
      <dsp:txXfrm>
        <a:off x="27415" y="1974176"/>
        <a:ext cx="11305970" cy="506770"/>
      </dsp:txXfrm>
    </dsp:sp>
    <dsp:sp modelId="{516AF46E-B9A9-45AE-82C5-30DB9DB94F5F}">
      <dsp:nvSpPr>
        <dsp:cNvPr id="0" name=""/>
        <dsp:cNvSpPr/>
      </dsp:nvSpPr>
      <dsp:spPr>
        <a:xfrm>
          <a:off x="0" y="2594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Native and Strong Lifeline</a:t>
          </a:r>
          <a:endParaRPr lang="en-US" sz="1300" kern="1200"/>
        </a:p>
      </dsp:txBody>
      <dsp:txXfrm>
        <a:off x="27415" y="2622176"/>
        <a:ext cx="11305970" cy="506770"/>
      </dsp:txXfrm>
    </dsp:sp>
    <dsp:sp modelId="{9833BEA8-2166-4370-9DE1-5D9CFF2E8F66}">
      <dsp:nvSpPr>
        <dsp:cNvPr id="0" name=""/>
        <dsp:cNvSpPr/>
      </dsp:nvSpPr>
      <dsp:spPr>
        <a:xfrm>
          <a:off x="0" y="3242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a:t>Washington Indian Behavioral Health HUB</a:t>
          </a:r>
          <a:endParaRPr lang="en-US" sz="1300" kern="1200" dirty="0"/>
        </a:p>
      </dsp:txBody>
      <dsp:txXfrm>
        <a:off x="27415" y="3270176"/>
        <a:ext cx="11305970" cy="506770"/>
      </dsp:txXfrm>
    </dsp:sp>
    <dsp:sp modelId="{15E8B5C6-C048-4ABE-8C6A-947E7232D40C}">
      <dsp:nvSpPr>
        <dsp:cNvPr id="0" name=""/>
        <dsp:cNvSpPr/>
      </dsp:nvSpPr>
      <dsp:spPr>
        <a:xfrm>
          <a:off x="0" y="3890761"/>
          <a:ext cx="11360800" cy="56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a:t>North Sound Crisis Follow-up Program</a:t>
          </a:r>
          <a:endParaRPr lang="en-US" sz="1300" kern="1200" dirty="0"/>
        </a:p>
      </dsp:txBody>
      <dsp:txXfrm>
        <a:off x="27415" y="3918176"/>
        <a:ext cx="11305970" cy="5067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7495E-42EF-4674-86EF-9EC814EE6A85}">
      <dsp:nvSpPr>
        <dsp:cNvPr id="0" name=""/>
        <dsp:cNvSpPr/>
      </dsp:nvSpPr>
      <dsp:spPr>
        <a:xfrm>
          <a:off x="0" y="6486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Show you care</a:t>
          </a:r>
          <a:endParaRPr lang="en-US" sz="1700" kern="1200" dirty="0"/>
        </a:p>
      </dsp:txBody>
      <dsp:txXfrm>
        <a:off x="19419" y="84279"/>
        <a:ext cx="11156098" cy="358962"/>
      </dsp:txXfrm>
    </dsp:sp>
    <dsp:sp modelId="{CF6184AD-0EE3-4681-98B3-296BF43626DC}">
      <dsp:nvSpPr>
        <dsp:cNvPr id="0" name=""/>
        <dsp:cNvSpPr/>
      </dsp:nvSpPr>
      <dsp:spPr>
        <a:xfrm>
          <a:off x="0" y="51162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Manage your own reactions</a:t>
          </a:r>
          <a:endParaRPr lang="en-US" sz="1700" kern="1200" dirty="0"/>
        </a:p>
      </dsp:txBody>
      <dsp:txXfrm>
        <a:off x="19419" y="531039"/>
        <a:ext cx="11156098" cy="358962"/>
      </dsp:txXfrm>
    </dsp:sp>
    <dsp:sp modelId="{01C8C00E-469F-4D75-B230-ED92DA24149E}">
      <dsp:nvSpPr>
        <dsp:cNvPr id="0" name=""/>
        <dsp:cNvSpPr/>
      </dsp:nvSpPr>
      <dsp:spPr>
        <a:xfrm>
          <a:off x="0" y="95838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Maintain a collaborative relationship</a:t>
          </a:r>
          <a:endParaRPr lang="en-US" sz="1700" kern="1200" dirty="0"/>
        </a:p>
      </dsp:txBody>
      <dsp:txXfrm>
        <a:off x="19419" y="977799"/>
        <a:ext cx="11156098" cy="358962"/>
      </dsp:txXfrm>
    </dsp:sp>
    <dsp:sp modelId="{9B964F54-F2E0-4858-B942-F5E558940C21}">
      <dsp:nvSpPr>
        <dsp:cNvPr id="0" name=""/>
        <dsp:cNvSpPr/>
      </dsp:nvSpPr>
      <dsp:spPr>
        <a:xfrm>
          <a:off x="0" y="140514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Ask about suicide</a:t>
          </a:r>
          <a:endParaRPr lang="en-US" sz="1700" kern="1200" dirty="0"/>
        </a:p>
      </dsp:txBody>
      <dsp:txXfrm>
        <a:off x="19419" y="1424559"/>
        <a:ext cx="11156098" cy="358962"/>
      </dsp:txXfrm>
    </dsp:sp>
    <dsp:sp modelId="{EEB92650-78B2-4A7D-B930-196CF3B2009F}">
      <dsp:nvSpPr>
        <dsp:cNvPr id="0" name=""/>
        <dsp:cNvSpPr/>
      </dsp:nvSpPr>
      <dsp:spPr>
        <a:xfrm>
          <a:off x="0" y="185190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Ask directly in a caring, non-confrontational way</a:t>
          </a:r>
          <a:endParaRPr lang="en-US" sz="1700" kern="1200" dirty="0"/>
        </a:p>
      </dsp:txBody>
      <dsp:txXfrm>
        <a:off x="19419" y="1871319"/>
        <a:ext cx="11156098" cy="358962"/>
      </dsp:txXfrm>
    </dsp:sp>
    <dsp:sp modelId="{832C8867-6F1E-4DBF-9E2F-15C646FC85C7}">
      <dsp:nvSpPr>
        <dsp:cNvPr id="0" name=""/>
        <dsp:cNvSpPr/>
      </dsp:nvSpPr>
      <dsp:spPr>
        <a:xfrm>
          <a:off x="0" y="229866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Listen carefully to try to understand the reason they think suicide would help</a:t>
          </a:r>
          <a:endParaRPr lang="en-US" sz="1700" kern="1200" dirty="0"/>
        </a:p>
      </dsp:txBody>
      <dsp:txXfrm>
        <a:off x="19419" y="2318079"/>
        <a:ext cx="11156098" cy="358962"/>
      </dsp:txXfrm>
    </dsp:sp>
    <dsp:sp modelId="{6D0B2C6D-D782-45F5-BED3-0F6AA4EE9A4A}">
      <dsp:nvSpPr>
        <dsp:cNvPr id="0" name=""/>
        <dsp:cNvSpPr/>
      </dsp:nvSpPr>
      <dsp:spPr>
        <a:xfrm>
          <a:off x="0" y="274542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Accept feelings without judgment</a:t>
          </a:r>
          <a:endParaRPr lang="en-US" sz="1700" kern="1200" dirty="0"/>
        </a:p>
      </dsp:txBody>
      <dsp:txXfrm>
        <a:off x="19419" y="2764839"/>
        <a:ext cx="11156098" cy="358962"/>
      </dsp:txXfrm>
    </dsp:sp>
    <dsp:sp modelId="{90D4AB1A-00A1-481A-B27F-C5CF47FC066F}">
      <dsp:nvSpPr>
        <dsp:cNvPr id="0" name=""/>
        <dsp:cNvSpPr/>
      </dsp:nvSpPr>
      <dsp:spPr>
        <a:xfrm>
          <a:off x="0" y="319218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Connect them to help</a:t>
          </a:r>
          <a:endParaRPr lang="en-US" sz="1700" kern="1200" dirty="0"/>
        </a:p>
      </dsp:txBody>
      <dsp:txXfrm>
        <a:off x="19419" y="3211599"/>
        <a:ext cx="11156098" cy="358962"/>
      </dsp:txXfrm>
    </dsp:sp>
    <dsp:sp modelId="{99D004C3-8863-40DF-A572-6A60D2207266}">
      <dsp:nvSpPr>
        <dsp:cNvPr id="0" name=""/>
        <dsp:cNvSpPr/>
      </dsp:nvSpPr>
      <dsp:spPr>
        <a:xfrm>
          <a:off x="0" y="3638940"/>
          <a:ext cx="11194936"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Stay with the person, call or text 988 for guidance</a:t>
          </a:r>
          <a:endParaRPr lang="en-US" sz="1700" kern="1200" dirty="0"/>
        </a:p>
      </dsp:txBody>
      <dsp:txXfrm>
        <a:off x="19419" y="3658359"/>
        <a:ext cx="11156098"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4216A-9048-4901-82DE-2F4314905119}">
      <dsp:nvSpPr>
        <dsp:cNvPr id="0" name=""/>
        <dsp:cNvSpPr/>
      </dsp:nvSpPr>
      <dsp:spPr>
        <a:xfrm>
          <a:off x="639045" y="2749"/>
          <a:ext cx="3150846" cy="1890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Suicide is the 3</a:t>
          </a:r>
          <a:r>
            <a:rPr lang="en-US" sz="1400" b="0" i="0" kern="1200" baseline="30000" dirty="0"/>
            <a:t>rd</a:t>
          </a:r>
          <a:r>
            <a:rPr lang="en-US" sz="1400" b="0" i="0" kern="1200" dirty="0"/>
            <a:t> leading cause of death for youth under the age of 15</a:t>
          </a:r>
          <a:endParaRPr lang="en-US" sz="1400" kern="1200" dirty="0"/>
        </a:p>
      </dsp:txBody>
      <dsp:txXfrm>
        <a:off x="639045" y="2749"/>
        <a:ext cx="3150846" cy="1890508"/>
      </dsp:txXfrm>
    </dsp:sp>
    <dsp:sp modelId="{ECE62D16-7E4F-48C6-B778-9DC72B597C72}">
      <dsp:nvSpPr>
        <dsp:cNvPr id="0" name=""/>
        <dsp:cNvSpPr/>
      </dsp:nvSpPr>
      <dsp:spPr>
        <a:xfrm>
          <a:off x="4104976" y="2749"/>
          <a:ext cx="3150846" cy="1890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It is the 2</a:t>
          </a:r>
          <a:r>
            <a:rPr lang="en-US" sz="1400" b="0" i="0" kern="1200" baseline="30000"/>
            <a:t>nd</a:t>
          </a:r>
          <a:r>
            <a:rPr lang="en-US" sz="1400" b="0" i="0" kern="1200"/>
            <a:t> leading cause of death for young people up to 25</a:t>
          </a:r>
          <a:endParaRPr lang="en-US" sz="1400" kern="1200"/>
        </a:p>
      </dsp:txBody>
      <dsp:txXfrm>
        <a:off x="4104976" y="2749"/>
        <a:ext cx="3150846" cy="1890508"/>
      </dsp:txXfrm>
    </dsp:sp>
    <dsp:sp modelId="{F863F8FB-BD66-452F-935A-BAFD05B1A9E1}">
      <dsp:nvSpPr>
        <dsp:cNvPr id="0" name=""/>
        <dsp:cNvSpPr/>
      </dsp:nvSpPr>
      <dsp:spPr>
        <a:xfrm>
          <a:off x="7570908" y="2749"/>
          <a:ext cx="3150846" cy="1890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It is the 10</a:t>
          </a:r>
          <a:r>
            <a:rPr lang="en-US" sz="1400" b="0" i="0" kern="1200" baseline="30000"/>
            <a:t>th</a:t>
          </a:r>
          <a:r>
            <a:rPr lang="en-US" sz="1400" b="0" i="0" kern="1200"/>
            <a:t> leading cause of death for all people in Washington State</a:t>
          </a:r>
          <a:endParaRPr lang="en-US" sz="1400" kern="1200"/>
        </a:p>
      </dsp:txBody>
      <dsp:txXfrm>
        <a:off x="7570908" y="2749"/>
        <a:ext cx="3150846" cy="1890508"/>
      </dsp:txXfrm>
    </dsp:sp>
    <dsp:sp modelId="{65C2A0F2-F7F0-42DC-BBA7-7473B9697CCB}">
      <dsp:nvSpPr>
        <dsp:cNvPr id="0" name=""/>
        <dsp:cNvSpPr/>
      </dsp:nvSpPr>
      <dsp:spPr>
        <a:xfrm>
          <a:off x="2372010" y="2208342"/>
          <a:ext cx="3150846" cy="1890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988 is easy to remember in a crisis, therefore will be more accessible</a:t>
          </a:r>
          <a:endParaRPr lang="en-US" sz="1400" kern="1200"/>
        </a:p>
      </dsp:txBody>
      <dsp:txXfrm>
        <a:off x="2372010" y="2208342"/>
        <a:ext cx="3150846" cy="1890508"/>
      </dsp:txXfrm>
    </dsp:sp>
    <dsp:sp modelId="{59B7A9B2-B1F5-4F21-96D3-13DE1BBE8B8D}">
      <dsp:nvSpPr>
        <dsp:cNvPr id="0" name=""/>
        <dsp:cNvSpPr/>
      </dsp:nvSpPr>
      <dsp:spPr>
        <a:xfrm>
          <a:off x="5837942" y="2208342"/>
          <a:ext cx="3150846" cy="1890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The legislation that led up to 988 has created a vast increase in crisis center funding here in Washington</a:t>
          </a:r>
          <a:endParaRPr lang="en-US" sz="1400" kern="1200"/>
        </a:p>
      </dsp:txBody>
      <dsp:txXfrm>
        <a:off x="5837942" y="2208342"/>
        <a:ext cx="3150846" cy="1890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7913-4BBD-4C6D-B030-7A0BFFE359AA}">
      <dsp:nvSpPr>
        <dsp:cNvPr id="0" name=""/>
        <dsp:cNvSpPr/>
      </dsp:nvSpPr>
      <dsp:spPr>
        <a:xfrm>
          <a:off x="0" y="319698"/>
          <a:ext cx="5333200" cy="37726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16" tIns="1145540" rIns="41391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37 staff at VOAWW dedicated to 988 phones</a:t>
          </a:r>
          <a:endParaRPr lang="en-US" sz="1200" kern="1200" dirty="0"/>
        </a:p>
        <a:p>
          <a:pPr marL="114300" lvl="1" indent="-114300" algn="l" defTabSz="533400">
            <a:lnSpc>
              <a:spcPct val="90000"/>
            </a:lnSpc>
            <a:spcBef>
              <a:spcPct val="0"/>
            </a:spcBef>
            <a:spcAft>
              <a:spcPct val="15000"/>
            </a:spcAft>
            <a:buChar char="•"/>
          </a:pPr>
          <a:r>
            <a:rPr lang="en-US" sz="1200" b="0" i="0" kern="1200" dirty="0"/>
            <a:t>Covers 32 counties in WA</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0" y="319698"/>
        <a:ext cx="5333200" cy="3772602"/>
      </dsp:txXfrm>
    </dsp:sp>
    <dsp:sp modelId="{C23A2F9C-4A7F-4B46-914D-D9A813EF43EF}">
      <dsp:nvSpPr>
        <dsp:cNvPr id="0" name=""/>
        <dsp:cNvSpPr/>
      </dsp:nvSpPr>
      <dsp:spPr>
        <a:xfrm>
          <a:off x="266660" y="0"/>
          <a:ext cx="3733240" cy="1122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08" tIns="0" rIns="141108" bIns="0" numCol="1" spcCol="1270" anchor="ctr" anchorCtr="0">
          <a:noAutofit/>
        </a:bodyPr>
        <a:lstStyle/>
        <a:p>
          <a:pPr marL="0" lvl="0" indent="0" algn="l" defTabSz="533400">
            <a:lnSpc>
              <a:spcPct val="90000"/>
            </a:lnSpc>
            <a:spcBef>
              <a:spcPct val="0"/>
            </a:spcBef>
            <a:spcAft>
              <a:spcPct val="35000"/>
            </a:spcAft>
            <a:buNone/>
          </a:pPr>
          <a:r>
            <a:rPr lang="en-US" sz="1200" b="1" i="0" kern="1200"/>
            <a:t>988 Phone Service</a:t>
          </a:r>
          <a:endParaRPr lang="en-US" sz="1200" kern="1200"/>
        </a:p>
      </dsp:txBody>
      <dsp:txXfrm>
        <a:off x="321441" y="54781"/>
        <a:ext cx="3623678" cy="1012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47913-4BBD-4C6D-B030-7A0BFFE359AA}">
      <dsp:nvSpPr>
        <dsp:cNvPr id="0" name=""/>
        <dsp:cNvSpPr/>
      </dsp:nvSpPr>
      <dsp:spPr>
        <a:xfrm>
          <a:off x="0" y="490733"/>
          <a:ext cx="5333200" cy="24731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16" tIns="650446" rIns="41391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49 staff at VOAWW dedicated to chat and text</a:t>
          </a:r>
          <a:endParaRPr lang="en-US" sz="1200" kern="1200" dirty="0"/>
        </a:p>
        <a:p>
          <a:pPr marL="114300" lvl="1" indent="-114300" algn="l" defTabSz="533400">
            <a:lnSpc>
              <a:spcPct val="90000"/>
            </a:lnSpc>
            <a:spcBef>
              <a:spcPct val="0"/>
            </a:spcBef>
            <a:spcAft>
              <a:spcPct val="15000"/>
            </a:spcAft>
            <a:buChar char="•"/>
          </a:pPr>
          <a:r>
            <a:rPr lang="en-US" sz="1200" b="0" i="0" kern="1200" dirty="0"/>
            <a:t>Covers all of WA State</a:t>
          </a:r>
          <a:endParaRPr lang="en-US" sz="1200" kern="1200" dirty="0"/>
        </a:p>
        <a:p>
          <a:pPr marL="114300" lvl="1" indent="-114300" algn="l" defTabSz="533400">
            <a:lnSpc>
              <a:spcPct val="90000"/>
            </a:lnSpc>
            <a:spcBef>
              <a:spcPct val="0"/>
            </a:spcBef>
            <a:spcAft>
              <a:spcPct val="15000"/>
            </a:spcAft>
            <a:buChar char="•"/>
          </a:pPr>
          <a:r>
            <a:rPr lang="en-US" sz="1200" kern="1200" dirty="0"/>
            <a:t>VOAWW provides national backup services to answer chats that aren’t answered locally by other states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0" y="490733"/>
        <a:ext cx="5333200" cy="2473177"/>
      </dsp:txXfrm>
    </dsp:sp>
    <dsp:sp modelId="{C23A2F9C-4A7F-4B46-914D-D9A813EF43EF}">
      <dsp:nvSpPr>
        <dsp:cNvPr id="0" name=""/>
        <dsp:cNvSpPr/>
      </dsp:nvSpPr>
      <dsp:spPr>
        <a:xfrm>
          <a:off x="266399" y="0"/>
          <a:ext cx="3729594" cy="562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08" tIns="0" rIns="141108" bIns="0" numCol="1" spcCol="1270" anchor="ctr" anchorCtr="0">
          <a:noAutofit/>
        </a:bodyPr>
        <a:lstStyle/>
        <a:p>
          <a:pPr marL="0" lvl="0" indent="0" algn="l" defTabSz="533400">
            <a:lnSpc>
              <a:spcPct val="90000"/>
            </a:lnSpc>
            <a:spcBef>
              <a:spcPct val="0"/>
            </a:spcBef>
            <a:spcAft>
              <a:spcPct val="35000"/>
            </a:spcAft>
            <a:buNone/>
          </a:pPr>
          <a:r>
            <a:rPr lang="en-US" sz="1200" b="1" i="0" kern="1200" dirty="0"/>
            <a:t>988 Chat and Text</a:t>
          </a:r>
          <a:endParaRPr lang="en-US" sz="1200" kern="1200" dirty="0"/>
        </a:p>
      </dsp:txBody>
      <dsp:txXfrm>
        <a:off x="293840" y="27441"/>
        <a:ext cx="3674712" cy="507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6D88F-2253-4977-A920-D7612B0C020F}">
      <dsp:nvSpPr>
        <dsp:cNvPr id="0" name=""/>
        <dsp:cNvSpPr/>
      </dsp:nvSpPr>
      <dsp:spPr>
        <a:xfrm>
          <a:off x="3787036" y="2049"/>
          <a:ext cx="4260416" cy="8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The Native and Strong Lifeline is an American Indian/Alaskan Native specific suicide and crisis line</a:t>
          </a:r>
          <a:endParaRPr lang="en-US" sz="1400" kern="1200"/>
        </a:p>
      </dsp:txBody>
      <dsp:txXfrm>
        <a:off x="3830784" y="45797"/>
        <a:ext cx="4172920" cy="808685"/>
      </dsp:txXfrm>
    </dsp:sp>
    <dsp:sp modelId="{3DA9F27B-219A-4095-AB35-A666D5165057}">
      <dsp:nvSpPr>
        <dsp:cNvPr id="0" name=""/>
        <dsp:cNvSpPr/>
      </dsp:nvSpPr>
      <dsp:spPr>
        <a:xfrm>
          <a:off x="3787036" y="943040"/>
          <a:ext cx="4260416" cy="8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t>The Native and Strong Lifeline is accessible by dialing 988 and is operational 24/7, 365 days a year</a:t>
          </a:r>
          <a:endParaRPr lang="en-US" sz="1400" kern="1200" dirty="0"/>
        </a:p>
      </dsp:txBody>
      <dsp:txXfrm>
        <a:off x="3830784" y="986788"/>
        <a:ext cx="4172920" cy="808685"/>
      </dsp:txXfrm>
    </dsp:sp>
    <dsp:sp modelId="{879DF5AD-576B-4512-91F6-ED67DE38D366}">
      <dsp:nvSpPr>
        <dsp:cNvPr id="0" name=""/>
        <dsp:cNvSpPr/>
      </dsp:nvSpPr>
      <dsp:spPr>
        <a:xfrm>
          <a:off x="3787036" y="1884031"/>
          <a:ext cx="4260416" cy="8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Native and Strong Lifeline calls are answered by other Natives</a:t>
          </a:r>
          <a:endParaRPr lang="en-US" sz="1400" kern="1200"/>
        </a:p>
      </dsp:txBody>
      <dsp:txXfrm>
        <a:off x="3830784" y="1927779"/>
        <a:ext cx="4172920" cy="808685"/>
      </dsp:txXfrm>
    </dsp:sp>
    <dsp:sp modelId="{0289AC03-0D8F-44B6-A551-85CF791622D4}">
      <dsp:nvSpPr>
        <dsp:cNvPr id="0" name=""/>
        <dsp:cNvSpPr/>
      </dsp:nvSpPr>
      <dsp:spPr>
        <a:xfrm>
          <a:off x="3787036" y="2825021"/>
          <a:ext cx="4260416" cy="8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t>Native Crisis Counselors answer with their tribal affiliation. This does not mean exclusively tribal members</a:t>
          </a:r>
          <a:endParaRPr lang="en-US" sz="1400" kern="1200" dirty="0"/>
        </a:p>
      </dsp:txBody>
      <dsp:txXfrm>
        <a:off x="3830784" y="2868769"/>
        <a:ext cx="4172920" cy="808685"/>
      </dsp:txXfrm>
    </dsp:sp>
    <dsp:sp modelId="{CCE39BDF-0277-4955-8683-169E3D2A2321}">
      <dsp:nvSpPr>
        <dsp:cNvPr id="0" name=""/>
        <dsp:cNvSpPr/>
      </dsp:nvSpPr>
      <dsp:spPr>
        <a:xfrm>
          <a:off x="3787036" y="3766012"/>
          <a:ext cx="4260416" cy="8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Our Native and Strong Lifeline counselors include enrolled tribal members, and descendants affiliated with their Native community or tribe</a:t>
          </a:r>
          <a:endParaRPr lang="en-US" sz="1400" kern="1200"/>
        </a:p>
      </dsp:txBody>
      <dsp:txXfrm>
        <a:off x="3830784" y="3809760"/>
        <a:ext cx="4172920" cy="8086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6091-0D4C-4878-87C9-E721547D31A2}">
      <dsp:nvSpPr>
        <dsp:cNvPr id="0" name=""/>
        <dsp:cNvSpPr/>
      </dsp:nvSpPr>
      <dsp:spPr>
        <a:xfrm>
          <a:off x="2021121" y="2348"/>
          <a:ext cx="706958" cy="706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956BE4C-FCB7-40EE-AFB1-ED04699CCF20}">
      <dsp:nvSpPr>
        <dsp:cNvPr id="0" name=""/>
        <dsp:cNvSpPr/>
      </dsp:nvSpPr>
      <dsp:spPr>
        <a:xfrm>
          <a:off x="2374600" y="2348"/>
          <a:ext cx="3771883" cy="70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b="0" i="0" kern="1200"/>
            <a:t>Resources </a:t>
          </a:r>
          <a:endParaRPr lang="en-US" sz="1600" kern="1200"/>
        </a:p>
      </dsp:txBody>
      <dsp:txXfrm>
        <a:off x="2374600" y="2348"/>
        <a:ext cx="3771883" cy="706958"/>
      </dsp:txXfrm>
    </dsp:sp>
    <dsp:sp modelId="{30B99E8F-BC42-437E-A16B-1048E9477740}">
      <dsp:nvSpPr>
        <dsp:cNvPr id="0" name=""/>
        <dsp:cNvSpPr/>
      </dsp:nvSpPr>
      <dsp:spPr>
        <a:xfrm>
          <a:off x="2021121" y="709307"/>
          <a:ext cx="706958" cy="706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127185-16FB-4A62-B0A3-9371B6C11F28}">
      <dsp:nvSpPr>
        <dsp:cNvPr id="0" name=""/>
        <dsp:cNvSpPr/>
      </dsp:nvSpPr>
      <dsp:spPr>
        <a:xfrm>
          <a:off x="2374600" y="709307"/>
          <a:ext cx="3771883" cy="70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b="0" i="0" kern="1200" dirty="0"/>
            <a:t>Culturally relevant options</a:t>
          </a:r>
          <a:endParaRPr lang="en-US" sz="1600" kern="1200" dirty="0"/>
        </a:p>
      </dsp:txBody>
      <dsp:txXfrm>
        <a:off x="2374600" y="709307"/>
        <a:ext cx="3771883" cy="706958"/>
      </dsp:txXfrm>
    </dsp:sp>
    <dsp:sp modelId="{32EADF81-D112-40FB-9829-76660A768388}">
      <dsp:nvSpPr>
        <dsp:cNvPr id="0" name=""/>
        <dsp:cNvSpPr/>
      </dsp:nvSpPr>
      <dsp:spPr>
        <a:xfrm>
          <a:off x="2021121" y="1416265"/>
          <a:ext cx="706958" cy="706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81382A4-6600-4309-90A1-512B9D0668B5}">
      <dsp:nvSpPr>
        <dsp:cNvPr id="0" name=""/>
        <dsp:cNvSpPr/>
      </dsp:nvSpPr>
      <dsp:spPr>
        <a:xfrm>
          <a:off x="2374600" y="1416265"/>
          <a:ext cx="3771883" cy="70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b="0" i="0" kern="1200" dirty="0"/>
            <a:t>Assistance with discharge planning</a:t>
          </a:r>
          <a:endParaRPr lang="en-US" sz="1600" kern="1200" dirty="0"/>
        </a:p>
      </dsp:txBody>
      <dsp:txXfrm>
        <a:off x="2374600" y="1416265"/>
        <a:ext cx="3771883" cy="706958"/>
      </dsp:txXfrm>
    </dsp:sp>
    <dsp:sp modelId="{D74C2E41-37A9-4693-85E6-8A5BD5D97DBC}">
      <dsp:nvSpPr>
        <dsp:cNvPr id="0" name=""/>
        <dsp:cNvSpPr/>
      </dsp:nvSpPr>
      <dsp:spPr>
        <a:xfrm>
          <a:off x="2021121" y="2123224"/>
          <a:ext cx="706958" cy="706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DFBDD5C-B836-4F95-9B29-EADF47340902}">
      <dsp:nvSpPr>
        <dsp:cNvPr id="0" name=""/>
        <dsp:cNvSpPr/>
      </dsp:nvSpPr>
      <dsp:spPr>
        <a:xfrm>
          <a:off x="2374600" y="2123224"/>
          <a:ext cx="3771883" cy="70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n-US" sz="1600" b="0" i="0" kern="1200" dirty="0"/>
            <a:t>Coordination of care</a:t>
          </a:r>
          <a:endParaRPr lang="en-US" sz="1600" kern="1200" dirty="0"/>
        </a:p>
      </dsp:txBody>
      <dsp:txXfrm>
        <a:off x="2374600" y="2123224"/>
        <a:ext cx="3771883" cy="7069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5E07-96CA-4212-B37F-06415BC3EF9C}">
      <dsp:nvSpPr>
        <dsp:cNvPr id="0" name=""/>
        <dsp:cNvSpPr/>
      </dsp:nvSpPr>
      <dsp:spPr>
        <a:xfrm>
          <a:off x="837853" y="0"/>
          <a:ext cx="9495676" cy="19355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C00E9-E660-47E0-A1FF-5904621E76CE}">
      <dsp:nvSpPr>
        <dsp:cNvPr id="0" name=""/>
        <dsp:cNvSpPr/>
      </dsp:nvSpPr>
      <dsp:spPr>
        <a:xfrm>
          <a:off x="3068" y="580671"/>
          <a:ext cx="1786439" cy="77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Call the Hub at 1-866-491-1683</a:t>
          </a:r>
          <a:endParaRPr lang="en-US" sz="1300" kern="1200" dirty="0"/>
        </a:p>
      </dsp:txBody>
      <dsp:txXfrm>
        <a:off x="40863" y="618466"/>
        <a:ext cx="1710849" cy="698638"/>
      </dsp:txXfrm>
    </dsp:sp>
    <dsp:sp modelId="{E6F6683C-05F6-4A3A-AAF7-B07B33BA8FAF}">
      <dsp:nvSpPr>
        <dsp:cNvPr id="0" name=""/>
        <dsp:cNvSpPr/>
      </dsp:nvSpPr>
      <dsp:spPr>
        <a:xfrm>
          <a:off x="1878829" y="580671"/>
          <a:ext cx="1786439" cy="77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You will be connected with a Hub Navigator</a:t>
          </a:r>
          <a:endParaRPr lang="en-US" sz="1300" kern="1200" dirty="0"/>
        </a:p>
      </dsp:txBody>
      <dsp:txXfrm>
        <a:off x="1916624" y="618466"/>
        <a:ext cx="1710849" cy="698638"/>
      </dsp:txXfrm>
    </dsp:sp>
    <dsp:sp modelId="{0CB9B007-5C81-4B2F-9395-9615E24EC0CB}">
      <dsp:nvSpPr>
        <dsp:cNvPr id="0" name=""/>
        <dsp:cNvSpPr/>
      </dsp:nvSpPr>
      <dsp:spPr>
        <a:xfrm>
          <a:off x="3754591" y="580671"/>
          <a:ext cx="1786439" cy="77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Explain which resources are needed to your Navigator</a:t>
          </a:r>
          <a:endParaRPr lang="en-US" sz="1300" kern="1200" dirty="0"/>
        </a:p>
      </dsp:txBody>
      <dsp:txXfrm>
        <a:off x="3792386" y="618466"/>
        <a:ext cx="1710849" cy="698638"/>
      </dsp:txXfrm>
    </dsp:sp>
    <dsp:sp modelId="{B59A122A-3185-4487-9058-4793D9FD5709}">
      <dsp:nvSpPr>
        <dsp:cNvPr id="0" name=""/>
        <dsp:cNvSpPr/>
      </dsp:nvSpPr>
      <dsp:spPr>
        <a:xfrm>
          <a:off x="5630352" y="580671"/>
          <a:ext cx="1786439" cy="77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Navigator locates resources from our database </a:t>
          </a:r>
          <a:endParaRPr lang="en-US" sz="1300" kern="1200" dirty="0"/>
        </a:p>
      </dsp:txBody>
      <dsp:txXfrm>
        <a:off x="5668147" y="618466"/>
        <a:ext cx="1710849" cy="698638"/>
      </dsp:txXfrm>
    </dsp:sp>
    <dsp:sp modelId="{1B3022F7-4DE3-4764-9F2C-BA575BB4B513}">
      <dsp:nvSpPr>
        <dsp:cNvPr id="0" name=""/>
        <dsp:cNvSpPr/>
      </dsp:nvSpPr>
      <dsp:spPr>
        <a:xfrm>
          <a:off x="7506114" y="580671"/>
          <a:ext cx="1786439" cy="77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Pass this information along to the caller</a:t>
          </a:r>
          <a:endParaRPr lang="en-US" sz="1300" kern="1200" dirty="0"/>
        </a:p>
      </dsp:txBody>
      <dsp:txXfrm>
        <a:off x="7543909" y="618466"/>
        <a:ext cx="1710849" cy="698638"/>
      </dsp:txXfrm>
    </dsp:sp>
    <dsp:sp modelId="{699034DB-332D-4B5E-93CB-CE1E641A4384}">
      <dsp:nvSpPr>
        <dsp:cNvPr id="0" name=""/>
        <dsp:cNvSpPr/>
      </dsp:nvSpPr>
      <dsp:spPr>
        <a:xfrm>
          <a:off x="9381876" y="580671"/>
          <a:ext cx="1786439" cy="77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Follow up if allowed by the caller</a:t>
          </a:r>
          <a:endParaRPr lang="en-US" sz="1300" kern="1200" dirty="0"/>
        </a:p>
      </dsp:txBody>
      <dsp:txXfrm>
        <a:off x="9419671" y="618466"/>
        <a:ext cx="1710849" cy="698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357D6-A2DC-40F2-A29C-25772999FA5E}">
      <dsp:nvSpPr>
        <dsp:cNvPr id="0" name=""/>
        <dsp:cNvSpPr/>
      </dsp:nvSpPr>
      <dsp:spPr>
        <a:xfrm>
          <a:off x="2002533" y="1880"/>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Suicidal Ideation or Self-Harm</a:t>
          </a:r>
        </a:p>
      </dsp:txBody>
      <dsp:txXfrm>
        <a:off x="2042663" y="42010"/>
        <a:ext cx="2172590" cy="741809"/>
      </dsp:txXfrm>
    </dsp:sp>
    <dsp:sp modelId="{9373577E-435C-415F-AF16-D9A1D824AFB0}">
      <dsp:nvSpPr>
        <dsp:cNvPr id="0" name=""/>
        <dsp:cNvSpPr/>
      </dsp:nvSpPr>
      <dsp:spPr>
        <a:xfrm>
          <a:off x="2002533" y="865053"/>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Mental Health Crisis </a:t>
          </a:r>
        </a:p>
      </dsp:txBody>
      <dsp:txXfrm>
        <a:off x="2042663" y="905183"/>
        <a:ext cx="2172590" cy="741809"/>
      </dsp:txXfrm>
    </dsp:sp>
    <dsp:sp modelId="{469C1EE5-80F1-4B37-8FB9-D546DC3804D3}">
      <dsp:nvSpPr>
        <dsp:cNvPr id="0" name=""/>
        <dsp:cNvSpPr/>
      </dsp:nvSpPr>
      <dsp:spPr>
        <a:xfrm>
          <a:off x="2002533" y="1728225"/>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t>Emotional Support</a:t>
          </a:r>
          <a:endParaRPr lang="en-US" sz="1400" kern="1200" dirty="0"/>
        </a:p>
      </dsp:txBody>
      <dsp:txXfrm>
        <a:off x="2042663" y="1768355"/>
        <a:ext cx="2172590" cy="741809"/>
      </dsp:txXfrm>
    </dsp:sp>
    <dsp:sp modelId="{B96E6B30-5F40-4895-A583-BB246F8629A3}">
      <dsp:nvSpPr>
        <dsp:cNvPr id="0" name=""/>
        <dsp:cNvSpPr/>
      </dsp:nvSpPr>
      <dsp:spPr>
        <a:xfrm>
          <a:off x="2002533" y="2591398"/>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Resources</a:t>
          </a:r>
        </a:p>
      </dsp:txBody>
      <dsp:txXfrm>
        <a:off x="2042663" y="2631528"/>
        <a:ext cx="2172590" cy="741809"/>
      </dsp:txXfrm>
    </dsp:sp>
    <dsp:sp modelId="{D16B2F51-AA37-48EE-B3E0-796F3CE8CE3B}">
      <dsp:nvSpPr>
        <dsp:cNvPr id="0" name=""/>
        <dsp:cNvSpPr/>
      </dsp:nvSpPr>
      <dsp:spPr>
        <a:xfrm>
          <a:off x="2002533" y="3454571"/>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dirty="0"/>
            <a:t>Connection</a:t>
          </a:r>
          <a:endParaRPr lang="en-US" sz="1400" kern="1200" dirty="0"/>
        </a:p>
      </dsp:txBody>
      <dsp:txXfrm>
        <a:off x="2042663" y="3494701"/>
        <a:ext cx="2172590" cy="741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357D6-A2DC-40F2-A29C-25772999FA5E}">
      <dsp:nvSpPr>
        <dsp:cNvPr id="0" name=""/>
        <dsp:cNvSpPr/>
      </dsp:nvSpPr>
      <dsp:spPr>
        <a:xfrm>
          <a:off x="2002533" y="1880"/>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Suicidal Ideation or Self-Harm</a:t>
          </a:r>
          <a:endParaRPr lang="en-US" sz="1800" kern="1200" dirty="0"/>
        </a:p>
      </dsp:txBody>
      <dsp:txXfrm>
        <a:off x="2042663" y="42010"/>
        <a:ext cx="2172590" cy="741809"/>
      </dsp:txXfrm>
    </dsp:sp>
    <dsp:sp modelId="{9373577E-435C-415F-AF16-D9A1D824AFB0}">
      <dsp:nvSpPr>
        <dsp:cNvPr id="0" name=""/>
        <dsp:cNvSpPr/>
      </dsp:nvSpPr>
      <dsp:spPr>
        <a:xfrm>
          <a:off x="2002533" y="865053"/>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Depression and anxiety</a:t>
          </a:r>
          <a:endParaRPr lang="en-US" sz="1800" kern="1200" dirty="0"/>
        </a:p>
      </dsp:txBody>
      <dsp:txXfrm>
        <a:off x="2042663" y="905183"/>
        <a:ext cx="2172590" cy="741809"/>
      </dsp:txXfrm>
    </dsp:sp>
    <dsp:sp modelId="{469C1EE5-80F1-4B37-8FB9-D546DC3804D3}">
      <dsp:nvSpPr>
        <dsp:cNvPr id="0" name=""/>
        <dsp:cNvSpPr/>
      </dsp:nvSpPr>
      <dsp:spPr>
        <a:xfrm>
          <a:off x="2002533" y="1728225"/>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Family issues</a:t>
          </a:r>
          <a:endParaRPr lang="en-US" sz="1800" kern="1200"/>
        </a:p>
      </dsp:txBody>
      <dsp:txXfrm>
        <a:off x="2042663" y="1768355"/>
        <a:ext cx="2172590" cy="741809"/>
      </dsp:txXfrm>
    </dsp:sp>
    <dsp:sp modelId="{B96E6B30-5F40-4895-A583-BB246F8629A3}">
      <dsp:nvSpPr>
        <dsp:cNvPr id="0" name=""/>
        <dsp:cNvSpPr/>
      </dsp:nvSpPr>
      <dsp:spPr>
        <a:xfrm>
          <a:off x="2002533" y="2591398"/>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Relationship issues</a:t>
          </a:r>
          <a:endParaRPr lang="en-US" sz="1800" kern="1200"/>
        </a:p>
      </dsp:txBody>
      <dsp:txXfrm>
        <a:off x="2042663" y="2631528"/>
        <a:ext cx="2172590" cy="741809"/>
      </dsp:txXfrm>
    </dsp:sp>
    <dsp:sp modelId="{D16B2F51-AA37-48EE-B3E0-796F3CE8CE3B}">
      <dsp:nvSpPr>
        <dsp:cNvPr id="0" name=""/>
        <dsp:cNvSpPr/>
      </dsp:nvSpPr>
      <dsp:spPr>
        <a:xfrm>
          <a:off x="2002533" y="3454571"/>
          <a:ext cx="2252850" cy="822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Bullying/problems in school</a:t>
          </a:r>
          <a:endParaRPr lang="en-US" sz="1800" kern="1200"/>
        </a:p>
      </dsp:txBody>
      <dsp:txXfrm>
        <a:off x="2042663" y="3494701"/>
        <a:ext cx="2172590" cy="7418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4097C-7EA6-4184-905B-8A5A714C1137}"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311BC-8337-4CE7-AF5B-7ED5BD4A1DD1}" type="slidenum">
              <a:rPr lang="en-US" smtClean="0"/>
              <a:t>‹#›</a:t>
            </a:fld>
            <a:endParaRPr lang="en-US"/>
          </a:p>
        </p:txBody>
      </p:sp>
    </p:spTree>
    <p:extLst>
      <p:ext uri="{BB962C8B-B14F-4D97-AF65-F5344CB8AC3E}">
        <p14:creationId xmlns:p14="http://schemas.microsoft.com/office/powerpoint/2010/main" val="144622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28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26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161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404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38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01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49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1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 name="Google Shape;35;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1pPr>
            <a:lvl2pPr lvl="1">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2pPr>
            <a:lvl3pPr lvl="2">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3pPr>
            <a:lvl4pPr lvl="3">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4pPr>
            <a:lvl5pPr lvl="4">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5pPr>
            <a:lvl6pPr lvl="5">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6pPr>
            <a:lvl7pPr lvl="6">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7pPr>
            <a:lvl8pPr lvl="7">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8pPr>
            <a:lvl9pPr lvl="8">
              <a:spcBef>
                <a:spcPts val="0"/>
              </a:spcBef>
              <a:spcAft>
                <a:spcPts val="0"/>
              </a:spcAft>
              <a:buClr>
                <a:schemeClr val="lt1"/>
              </a:buClr>
              <a:buSzPts val="2800"/>
              <a:buFont typeface="Open Sans SemiBold"/>
              <a:buNone/>
              <a:defRPr sz="3733" b="0">
                <a:solidFill>
                  <a:schemeClr val="lt1"/>
                </a:solidFill>
                <a:latin typeface="Open Sans SemiBold"/>
                <a:ea typeface="Open Sans SemiBold"/>
                <a:cs typeface="Open Sans SemiBold"/>
                <a:sym typeface="Open Sans SemiBold"/>
              </a:defRPr>
            </a:lvl9pPr>
          </a:lstStyle>
          <a:p>
            <a:endParaRPr/>
          </a:p>
        </p:txBody>
      </p:sp>
      <p:sp>
        <p:nvSpPr>
          <p:cNvPr id="36" name="Google Shape;36;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a:lvl2pPr>
            <a:lvl3pPr marL="1828754" lvl="2" indent="-406390">
              <a:spcBef>
                <a:spcPts val="0"/>
              </a:spcBef>
              <a:spcAft>
                <a:spcPts val="0"/>
              </a:spcAft>
              <a:buSzPts val="1200"/>
              <a:buChar char="■"/>
              <a:defRPr/>
            </a:lvl3pPr>
            <a:lvl4pPr marL="2438339" lvl="3" indent="-406390">
              <a:spcBef>
                <a:spcPts val="0"/>
              </a:spcBef>
              <a:spcAft>
                <a:spcPts val="0"/>
              </a:spcAft>
              <a:buSzPts val="1200"/>
              <a:buChar char="●"/>
              <a:defRPr/>
            </a:lvl4pPr>
            <a:lvl5pPr marL="3047924" lvl="4" indent="-406390">
              <a:spcBef>
                <a:spcPts val="0"/>
              </a:spcBef>
              <a:spcAft>
                <a:spcPts val="0"/>
              </a:spcAft>
              <a:buSzPts val="1200"/>
              <a:buChar char="○"/>
              <a:defRPr/>
            </a:lvl5pPr>
            <a:lvl6pPr marL="3657509" lvl="5" indent="-406390">
              <a:spcBef>
                <a:spcPts val="0"/>
              </a:spcBef>
              <a:spcAft>
                <a:spcPts val="0"/>
              </a:spcAft>
              <a:buSzPts val="1200"/>
              <a:buChar char="■"/>
              <a:defRPr/>
            </a:lvl6pPr>
            <a:lvl7pPr marL="4267093" lvl="6" indent="-406390">
              <a:spcBef>
                <a:spcPts val="0"/>
              </a:spcBef>
              <a:spcAft>
                <a:spcPts val="0"/>
              </a:spcAft>
              <a:buSzPts val="1200"/>
              <a:buChar char="●"/>
              <a:defRPr/>
            </a:lvl7pPr>
            <a:lvl8pPr marL="4876678" lvl="7" indent="-406390">
              <a:spcBef>
                <a:spcPts val="0"/>
              </a:spcBef>
              <a:spcAft>
                <a:spcPts val="0"/>
              </a:spcAft>
              <a:buSzPts val="1200"/>
              <a:buChar char="○"/>
              <a:defRPr/>
            </a:lvl8pPr>
            <a:lvl9pPr marL="5486263" lvl="8" indent="-406390">
              <a:spcBef>
                <a:spcPts val="0"/>
              </a:spcBef>
              <a:spcAft>
                <a:spcPts val="0"/>
              </a:spcAft>
              <a:buSzPts val="1200"/>
              <a:buChar char="■"/>
              <a:defRPr/>
            </a:lvl9pPr>
          </a:lstStyle>
          <a:p>
            <a:endParaRPr/>
          </a:p>
        </p:txBody>
      </p:sp>
      <p:sp>
        <p:nvSpPr>
          <p:cNvPr id="37" name="Google Shape;37;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a:lvl2pPr>
            <a:lvl3pPr marL="1828754" lvl="2" indent="-406390">
              <a:spcBef>
                <a:spcPts val="0"/>
              </a:spcBef>
              <a:spcAft>
                <a:spcPts val="0"/>
              </a:spcAft>
              <a:buSzPts val="1200"/>
              <a:buChar char="■"/>
              <a:defRPr/>
            </a:lvl3pPr>
            <a:lvl4pPr marL="2438339" lvl="3" indent="-406390">
              <a:spcBef>
                <a:spcPts val="0"/>
              </a:spcBef>
              <a:spcAft>
                <a:spcPts val="0"/>
              </a:spcAft>
              <a:buSzPts val="1200"/>
              <a:buChar char="●"/>
              <a:defRPr/>
            </a:lvl4pPr>
            <a:lvl5pPr marL="3047924" lvl="4" indent="-406390">
              <a:spcBef>
                <a:spcPts val="0"/>
              </a:spcBef>
              <a:spcAft>
                <a:spcPts val="0"/>
              </a:spcAft>
              <a:buSzPts val="1200"/>
              <a:buChar char="○"/>
              <a:defRPr/>
            </a:lvl5pPr>
            <a:lvl6pPr marL="3657509" lvl="5" indent="-406390">
              <a:spcBef>
                <a:spcPts val="0"/>
              </a:spcBef>
              <a:spcAft>
                <a:spcPts val="0"/>
              </a:spcAft>
              <a:buSzPts val="1200"/>
              <a:buChar char="■"/>
              <a:defRPr/>
            </a:lvl6pPr>
            <a:lvl7pPr marL="4267093" lvl="6" indent="-406390">
              <a:spcBef>
                <a:spcPts val="0"/>
              </a:spcBef>
              <a:spcAft>
                <a:spcPts val="0"/>
              </a:spcAft>
              <a:buSzPts val="1200"/>
              <a:buChar char="●"/>
              <a:defRPr/>
            </a:lvl7pPr>
            <a:lvl8pPr marL="4876678" lvl="7" indent="-406390">
              <a:spcBef>
                <a:spcPts val="0"/>
              </a:spcBef>
              <a:spcAft>
                <a:spcPts val="0"/>
              </a:spcAft>
              <a:buSzPts val="1200"/>
              <a:buChar char="○"/>
              <a:defRPr/>
            </a:lvl8pPr>
            <a:lvl9pPr marL="5486263" lvl="8" indent="-406390">
              <a:spcBef>
                <a:spcPts val="0"/>
              </a:spcBef>
              <a:spcAft>
                <a:spcPts val="0"/>
              </a:spcAft>
              <a:buSzPts val="1200"/>
              <a:buChar char="■"/>
              <a:defRPr/>
            </a:lvl9pPr>
          </a:lstStyle>
          <a:p>
            <a:endParaRPr/>
          </a:p>
        </p:txBody>
      </p:sp>
      <p:sp>
        <p:nvSpPr>
          <p:cNvPr id="38" name="Google Shape;38;p5"/>
          <p:cNvSpPr/>
          <p:nvPr/>
        </p:nvSpPr>
        <p:spPr>
          <a:xfrm>
            <a:off x="0" y="5873733"/>
            <a:ext cx="1501200" cy="984400"/>
          </a:xfrm>
          <a:prstGeom prst="rtTriangle">
            <a:avLst/>
          </a:prstGeom>
          <a:solidFill>
            <a:srgbClr val="B313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5"/>
          <p:cNvSpPr/>
          <p:nvPr/>
        </p:nvSpPr>
        <p:spPr>
          <a:xfrm>
            <a:off x="0" y="5959260"/>
            <a:ext cx="1370800" cy="898800"/>
          </a:xfrm>
          <a:prstGeom prst="rtTriangle">
            <a:avLst/>
          </a:prstGeom>
          <a:solidFill>
            <a:srgbClr val="104D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0" name="Google Shape;40;p5"/>
          <p:cNvPicPr preferRelativeResize="0"/>
          <p:nvPr/>
        </p:nvPicPr>
        <p:blipFill>
          <a:blip r:embed="rId2">
            <a:alphaModFix/>
          </a:blip>
          <a:stretch>
            <a:fillRect/>
          </a:stretch>
        </p:blipFill>
        <p:spPr>
          <a:xfrm>
            <a:off x="85908" y="6392853"/>
            <a:ext cx="406539" cy="3590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00" y="3391633"/>
            <a:ext cx="11360800" cy="1682000"/>
          </a:xfrm>
          <a:prstGeom prst="rect">
            <a:avLst/>
          </a:prstGeom>
          <a:ln>
            <a:noFill/>
          </a:ln>
        </p:spPr>
        <p:txBody>
          <a:bodyPr spcFirstLastPara="1" wrap="square" lIns="91425" tIns="91425" rIns="91425" bIns="91425" anchor="t" anchorCtr="0">
            <a:normAutofit/>
          </a:bodyPr>
          <a:lstStyle>
            <a:lvl1pPr lvl="0" algn="r">
              <a:spcBef>
                <a:spcPts val="0"/>
              </a:spcBef>
              <a:spcAft>
                <a:spcPts val="0"/>
              </a:spcAft>
              <a:buClr>
                <a:schemeClr val="dk2"/>
              </a:buClr>
              <a:buSzPts val="3400"/>
              <a:buFont typeface="Open Sans Medium"/>
              <a:buNone/>
              <a:defRPr sz="4533">
                <a:solidFill>
                  <a:schemeClr val="dk2"/>
                </a:solidFill>
                <a:latin typeface="Open Sans Medium"/>
                <a:ea typeface="Open Sans Medium"/>
                <a:cs typeface="Open Sans Medium"/>
                <a:sym typeface="Open Sans Medium"/>
              </a:defRPr>
            </a:lvl1pPr>
            <a:lvl2pPr lvl="1"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2pPr>
            <a:lvl3pPr lvl="2"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3pPr>
            <a:lvl4pPr lvl="3"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4pPr>
            <a:lvl5pPr lvl="4"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5pPr>
            <a:lvl6pPr lvl="5"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6pPr>
            <a:lvl7pPr lvl="6"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7pPr>
            <a:lvl8pPr lvl="7"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8pPr>
            <a:lvl9pPr lvl="8" algn="r">
              <a:spcBef>
                <a:spcPts val="0"/>
              </a:spcBef>
              <a:spcAft>
                <a:spcPts val="0"/>
              </a:spcAft>
              <a:buClr>
                <a:srgbClr val="FFFFFF"/>
              </a:buClr>
              <a:buSzPts val="3400"/>
              <a:buFont typeface="Open Sans Medium"/>
              <a:buNone/>
              <a:defRPr sz="4533">
                <a:solidFill>
                  <a:srgbClr val="FFFFFF"/>
                </a:solidFill>
                <a:latin typeface="Open Sans Medium"/>
                <a:ea typeface="Open Sans Medium"/>
                <a:cs typeface="Open Sans Medium"/>
                <a:sym typeface="Open Sans Medium"/>
              </a:defRPr>
            </a:lvl9pPr>
          </a:lstStyle>
          <a:p>
            <a:endParaRPr/>
          </a:p>
        </p:txBody>
      </p:sp>
      <p:sp>
        <p:nvSpPr>
          <p:cNvPr id="11" name="Google Shape;11;p2"/>
          <p:cNvSpPr txBox="1">
            <a:spLocks noGrp="1"/>
          </p:cNvSpPr>
          <p:nvPr>
            <p:ph type="subTitle" idx="1"/>
          </p:nvPr>
        </p:nvSpPr>
        <p:spPr>
          <a:xfrm>
            <a:off x="6119600" y="4272513"/>
            <a:ext cx="5656800" cy="984400"/>
          </a:xfrm>
          <a:prstGeom prst="rect">
            <a:avLst/>
          </a:prstGeom>
        </p:spPr>
        <p:txBody>
          <a:bodyPr spcFirstLastPara="1" wrap="square" lIns="91425" tIns="91425" rIns="91425" bIns="91425" anchor="t" anchorCtr="0">
            <a:normAutofit/>
          </a:bodyPr>
          <a:lstStyle>
            <a:lvl1pPr lvl="0" algn="r">
              <a:lnSpc>
                <a:spcPct val="100000"/>
              </a:lnSpc>
              <a:spcBef>
                <a:spcPts val="0"/>
              </a:spcBef>
              <a:spcAft>
                <a:spcPts val="0"/>
              </a:spcAft>
              <a:buClr>
                <a:srgbClr val="000000"/>
              </a:buClr>
              <a:buSzPts val="2100"/>
              <a:buNone/>
              <a:defRPr sz="2800">
                <a:solidFill>
                  <a:srgbClr val="000000"/>
                </a:solidFill>
              </a:defRPr>
            </a:lvl1pPr>
            <a:lvl2pPr lvl="1" algn="r">
              <a:lnSpc>
                <a:spcPct val="100000"/>
              </a:lnSpc>
              <a:spcBef>
                <a:spcPts val="0"/>
              </a:spcBef>
              <a:spcAft>
                <a:spcPts val="0"/>
              </a:spcAft>
              <a:buClr>
                <a:srgbClr val="000000"/>
              </a:buClr>
              <a:buSzPts val="2100"/>
              <a:buNone/>
              <a:defRPr sz="2800">
                <a:solidFill>
                  <a:srgbClr val="000000"/>
                </a:solidFill>
              </a:defRPr>
            </a:lvl2pPr>
            <a:lvl3pPr lvl="2" algn="r">
              <a:lnSpc>
                <a:spcPct val="100000"/>
              </a:lnSpc>
              <a:spcBef>
                <a:spcPts val="0"/>
              </a:spcBef>
              <a:spcAft>
                <a:spcPts val="0"/>
              </a:spcAft>
              <a:buClr>
                <a:srgbClr val="000000"/>
              </a:buClr>
              <a:buSzPts val="2100"/>
              <a:buNone/>
              <a:defRPr sz="2800">
                <a:solidFill>
                  <a:srgbClr val="000000"/>
                </a:solidFill>
              </a:defRPr>
            </a:lvl3pPr>
            <a:lvl4pPr lvl="3" algn="r">
              <a:lnSpc>
                <a:spcPct val="100000"/>
              </a:lnSpc>
              <a:spcBef>
                <a:spcPts val="0"/>
              </a:spcBef>
              <a:spcAft>
                <a:spcPts val="0"/>
              </a:spcAft>
              <a:buClr>
                <a:srgbClr val="000000"/>
              </a:buClr>
              <a:buSzPts val="2100"/>
              <a:buNone/>
              <a:defRPr sz="2800">
                <a:solidFill>
                  <a:srgbClr val="000000"/>
                </a:solidFill>
              </a:defRPr>
            </a:lvl4pPr>
            <a:lvl5pPr lvl="4" algn="r">
              <a:lnSpc>
                <a:spcPct val="100000"/>
              </a:lnSpc>
              <a:spcBef>
                <a:spcPts val="0"/>
              </a:spcBef>
              <a:spcAft>
                <a:spcPts val="0"/>
              </a:spcAft>
              <a:buClr>
                <a:srgbClr val="000000"/>
              </a:buClr>
              <a:buSzPts val="2100"/>
              <a:buNone/>
              <a:defRPr sz="2800">
                <a:solidFill>
                  <a:srgbClr val="000000"/>
                </a:solidFill>
              </a:defRPr>
            </a:lvl5pPr>
            <a:lvl6pPr lvl="5" algn="r">
              <a:lnSpc>
                <a:spcPct val="100000"/>
              </a:lnSpc>
              <a:spcBef>
                <a:spcPts val="0"/>
              </a:spcBef>
              <a:spcAft>
                <a:spcPts val="0"/>
              </a:spcAft>
              <a:buClr>
                <a:srgbClr val="000000"/>
              </a:buClr>
              <a:buSzPts val="2100"/>
              <a:buNone/>
              <a:defRPr sz="2800">
                <a:solidFill>
                  <a:srgbClr val="000000"/>
                </a:solidFill>
              </a:defRPr>
            </a:lvl6pPr>
            <a:lvl7pPr lvl="6" algn="r">
              <a:lnSpc>
                <a:spcPct val="100000"/>
              </a:lnSpc>
              <a:spcBef>
                <a:spcPts val="0"/>
              </a:spcBef>
              <a:spcAft>
                <a:spcPts val="0"/>
              </a:spcAft>
              <a:buClr>
                <a:srgbClr val="000000"/>
              </a:buClr>
              <a:buSzPts val="2100"/>
              <a:buNone/>
              <a:defRPr sz="2800">
                <a:solidFill>
                  <a:srgbClr val="000000"/>
                </a:solidFill>
              </a:defRPr>
            </a:lvl7pPr>
            <a:lvl8pPr lvl="7" algn="r">
              <a:lnSpc>
                <a:spcPct val="100000"/>
              </a:lnSpc>
              <a:spcBef>
                <a:spcPts val="0"/>
              </a:spcBef>
              <a:spcAft>
                <a:spcPts val="0"/>
              </a:spcAft>
              <a:buClr>
                <a:srgbClr val="000000"/>
              </a:buClr>
              <a:buSzPts val="2100"/>
              <a:buNone/>
              <a:defRPr sz="2800">
                <a:solidFill>
                  <a:srgbClr val="000000"/>
                </a:solidFill>
              </a:defRPr>
            </a:lvl8pPr>
            <a:lvl9pPr lvl="8" algn="r">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13" name="Google Shape;13;p2"/>
          <p:cNvCxnSpPr/>
          <p:nvPr/>
        </p:nvCxnSpPr>
        <p:spPr>
          <a:xfrm>
            <a:off x="415600" y="1666733"/>
            <a:ext cx="6649200" cy="0"/>
          </a:xfrm>
          <a:prstGeom prst="straightConnector1">
            <a:avLst/>
          </a:prstGeom>
          <a:noFill/>
          <a:ln w="19050" cap="flat" cmpd="sng">
            <a:solidFill>
              <a:srgbClr val="999999"/>
            </a:solidFill>
            <a:prstDash val="solid"/>
            <a:round/>
            <a:headEnd type="none" w="med" len="med"/>
            <a:tailEnd type="none" w="med" len="med"/>
          </a:ln>
        </p:spPr>
      </p:cxnSp>
      <p:pic>
        <p:nvPicPr>
          <p:cNvPr id="14" name="Google Shape;14;p2"/>
          <p:cNvPicPr preferRelativeResize="0"/>
          <p:nvPr/>
        </p:nvPicPr>
        <p:blipFill>
          <a:blip r:embed="rId2">
            <a:alphaModFix/>
          </a:blip>
          <a:stretch>
            <a:fillRect/>
          </a:stretch>
        </p:blipFill>
        <p:spPr>
          <a:xfrm>
            <a:off x="415601" y="366500"/>
            <a:ext cx="3575167" cy="1117267"/>
          </a:xfrm>
          <a:prstGeom prst="rect">
            <a:avLst/>
          </a:prstGeom>
          <a:noFill/>
          <a:ln>
            <a:noFill/>
          </a:ln>
        </p:spPr>
      </p:pic>
      <p:sp>
        <p:nvSpPr>
          <p:cNvPr id="15" name="Google Shape;15;p2"/>
          <p:cNvSpPr/>
          <p:nvPr/>
        </p:nvSpPr>
        <p:spPr>
          <a:xfrm>
            <a:off x="0" y="4441433"/>
            <a:ext cx="3685200" cy="2416400"/>
          </a:xfrm>
          <a:prstGeom prst="rtTriangle">
            <a:avLst/>
          </a:prstGeom>
          <a:solidFill>
            <a:srgbClr val="B313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0" y="4651400"/>
            <a:ext cx="3365600" cy="2206400"/>
          </a:xfrm>
          <a:prstGeom prst="rtTriangle">
            <a:avLst/>
          </a:prstGeom>
          <a:solidFill>
            <a:srgbClr val="104D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1pPr>
            <a:lvl2pPr lvl="1"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2pPr>
            <a:lvl3pPr lvl="2"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3pPr>
            <a:lvl4pPr lvl="3"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4pPr>
            <a:lvl5pPr lvl="4"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5pPr>
            <a:lvl6pPr lvl="5"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6pPr>
            <a:lvl7pPr lvl="6"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7pPr>
            <a:lvl8pPr lvl="7"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8pPr>
            <a:lvl9pPr lvl="8" rtl="0">
              <a:spcBef>
                <a:spcPts val="0"/>
              </a:spcBef>
              <a:spcAft>
                <a:spcPts val="0"/>
              </a:spcAft>
              <a:buClr>
                <a:schemeClr val="accent1"/>
              </a:buClr>
              <a:buSzPts val="3200"/>
              <a:buFont typeface="Open Sans"/>
              <a:buNone/>
              <a:defRPr sz="3200" b="1">
                <a:solidFill>
                  <a:schemeClr val="accent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1pPr>
            <a:lvl2pPr marL="914400" lvl="1"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2pPr>
            <a:lvl3pPr marL="1371600" lvl="2"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3pPr>
            <a:lvl4pPr marL="1828800" lvl="3"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4pPr>
            <a:lvl5pPr marL="2286000" lvl="4"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5pPr>
            <a:lvl6pPr marL="2743200" lvl="5"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6pPr>
            <a:lvl7pPr marL="3200400" lvl="6"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7pPr>
            <a:lvl8pPr marL="3657600" lvl="7"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8pPr>
            <a:lvl9pPr marL="4114800" lvl="8" indent="-304800">
              <a:lnSpc>
                <a:spcPct val="115000"/>
              </a:lnSpc>
              <a:spcBef>
                <a:spcPts val="0"/>
              </a:spcBef>
              <a:spcAft>
                <a:spcPts val="0"/>
              </a:spcAft>
              <a:buClr>
                <a:srgbClr val="434343"/>
              </a:buClr>
              <a:buSzPts val="1200"/>
              <a:buFont typeface="Open Sans"/>
              <a:buChar char="■"/>
              <a:defRPr sz="1200">
                <a:solidFill>
                  <a:srgbClr val="434343"/>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rwilliams@voaww.org" TargetMode="External"/><Relationship Id="rId2" Type="http://schemas.openxmlformats.org/officeDocument/2006/relationships/hyperlink" Target="mailto:slrichards@voaww.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0" Type="http://schemas.openxmlformats.org/officeDocument/2006/relationships/diagramData" Target="../diagrams/data4.xml"/><Relationship Id="rId4" Type="http://schemas.openxmlformats.org/officeDocument/2006/relationships/diagramLayout" Target="../diagrams/layout3.xml"/><Relationship Id="rId9" Type="http://schemas.microsoft.com/office/2007/relationships/hdphoto" Target="../media/hdphoto1.wdp"/><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samhsa.gov/find-help/national-helpline" TargetMode="External"/><Relationship Id="rId2" Type="http://schemas.openxmlformats.org/officeDocument/2006/relationships/hyperlink" Target="https://afsp.org/find-a-support-group/" TargetMode="External"/><Relationship Id="rId1" Type="http://schemas.openxmlformats.org/officeDocument/2006/relationships/slideLayout" Target="../slideLayouts/slideLayout1.xml"/><Relationship Id="rId4" Type="http://schemas.openxmlformats.org/officeDocument/2006/relationships/hyperlink" Target="https://www.nimh.nih.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439200" y="2108807"/>
            <a:ext cx="11360800" cy="16820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US" sz="4400" dirty="0"/>
              <a:t>Volunteers of America</a:t>
            </a:r>
            <a:br>
              <a:rPr lang="en-US" sz="4400" dirty="0"/>
            </a:br>
            <a:r>
              <a:rPr lang="en-US" sz="4400" dirty="0"/>
              <a:t>988 &amp; Crisis services </a:t>
            </a:r>
            <a:endParaRPr sz="4400" dirty="0"/>
          </a:p>
        </p:txBody>
      </p:sp>
      <p:sp>
        <p:nvSpPr>
          <p:cNvPr id="70" name="Google Shape;70;p12"/>
          <p:cNvSpPr txBox="1">
            <a:spLocks noGrp="1"/>
          </p:cNvSpPr>
          <p:nvPr>
            <p:ph type="subTitle" idx="1"/>
          </p:nvPr>
        </p:nvSpPr>
        <p:spPr>
          <a:xfrm>
            <a:off x="3852672" y="4041601"/>
            <a:ext cx="7923728" cy="2540247"/>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133" b="1" dirty="0"/>
              <a:t>Shelene Richards</a:t>
            </a:r>
          </a:p>
          <a:p>
            <a:r>
              <a:rPr lang="en-US" sz="1867" dirty="0"/>
              <a:t>988 Program </a:t>
            </a:r>
            <a:r>
              <a:rPr lang="en-US" dirty="0"/>
              <a:t>Coordinator</a:t>
            </a:r>
            <a:endParaRPr lang="en-US" sz="1867" dirty="0"/>
          </a:p>
          <a:p>
            <a:pPr marL="0" lvl="0" indent="0" algn="r" rtl="0">
              <a:spcBef>
                <a:spcPts val="0"/>
              </a:spcBef>
              <a:spcAft>
                <a:spcPts val="0"/>
              </a:spcAft>
              <a:buNone/>
            </a:pPr>
            <a:endParaRPr dirty="0"/>
          </a:p>
        </p:txBody>
      </p:sp>
    </p:spTree>
    <p:extLst>
      <p:ext uri="{BB962C8B-B14F-4D97-AF65-F5344CB8AC3E}">
        <p14:creationId xmlns:p14="http://schemas.microsoft.com/office/powerpoint/2010/main" val="234129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111-9207-BF7F-9494-EAAFD79C7974}"/>
              </a:ext>
            </a:extLst>
          </p:cNvPr>
          <p:cNvSpPr>
            <a:spLocks noGrp="1"/>
          </p:cNvSpPr>
          <p:nvPr>
            <p:ph type="title"/>
          </p:nvPr>
        </p:nvSpPr>
        <p:spPr/>
        <p:txBody>
          <a:bodyPr/>
          <a:lstStyle/>
          <a:p>
            <a:r>
              <a:rPr lang="en-US" dirty="0"/>
              <a:t>Basic Components of Suicide Intervention</a:t>
            </a:r>
          </a:p>
        </p:txBody>
      </p:sp>
      <p:graphicFrame>
        <p:nvGraphicFramePr>
          <p:cNvPr id="3" name="Diagram 2">
            <a:extLst>
              <a:ext uri="{FF2B5EF4-FFF2-40B4-BE49-F238E27FC236}">
                <a16:creationId xmlns:a16="http://schemas.microsoft.com/office/drawing/2014/main" id="{F6CA5CB0-849B-9038-4C83-0C2DE45326D1}"/>
              </a:ext>
            </a:extLst>
          </p:cNvPr>
          <p:cNvGraphicFramePr/>
          <p:nvPr/>
        </p:nvGraphicFramePr>
        <p:xfrm>
          <a:off x="415600" y="2007600"/>
          <a:ext cx="11194936" cy="410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77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D005-321B-E75E-6FB1-CCEFA35D94B3}"/>
              </a:ext>
            </a:extLst>
          </p:cNvPr>
          <p:cNvSpPr>
            <a:spLocks noGrp="1"/>
          </p:cNvSpPr>
          <p:nvPr>
            <p:ph type="title"/>
          </p:nvPr>
        </p:nvSpPr>
        <p:spPr/>
        <p:txBody>
          <a:bodyPr/>
          <a:lstStyle/>
          <a:p>
            <a:r>
              <a:rPr lang="en-US" sz="4000" dirty="0"/>
              <a:t>Contact</a:t>
            </a:r>
            <a:endParaRPr lang="en-US" dirty="0"/>
          </a:p>
        </p:txBody>
      </p:sp>
      <p:sp>
        <p:nvSpPr>
          <p:cNvPr id="3" name="Text Placeholder 2">
            <a:extLst>
              <a:ext uri="{FF2B5EF4-FFF2-40B4-BE49-F238E27FC236}">
                <a16:creationId xmlns:a16="http://schemas.microsoft.com/office/drawing/2014/main" id="{49DC4220-279A-A415-9DE9-1A06BD6C15AB}"/>
              </a:ext>
            </a:extLst>
          </p:cNvPr>
          <p:cNvSpPr>
            <a:spLocks noGrp="1"/>
          </p:cNvSpPr>
          <p:nvPr>
            <p:ph type="body" idx="1"/>
          </p:nvPr>
        </p:nvSpPr>
        <p:spPr/>
        <p:txBody>
          <a:bodyPr>
            <a:normAutofit fontScale="70000" lnSpcReduction="20000"/>
          </a:bodyPr>
          <a:lstStyle/>
          <a:p>
            <a:r>
              <a:rPr lang="en-US" sz="2600" dirty="0"/>
              <a:t>988</a:t>
            </a:r>
          </a:p>
          <a:p>
            <a:pPr lvl="1"/>
            <a:r>
              <a:rPr lang="en-US" sz="2600" dirty="0"/>
              <a:t>Call or text “988”</a:t>
            </a:r>
          </a:p>
          <a:p>
            <a:pPr lvl="1"/>
            <a:r>
              <a:rPr lang="en-US" sz="2600" dirty="0"/>
              <a:t>Chat online at imhurting.org</a:t>
            </a:r>
          </a:p>
          <a:p>
            <a:pPr marL="812780" lvl="1" indent="0">
              <a:buNone/>
            </a:pPr>
            <a:endParaRPr lang="en-US" sz="2600" dirty="0"/>
          </a:p>
          <a:p>
            <a:r>
              <a:rPr lang="en-US" sz="2600" dirty="0"/>
              <a:t>North Sound Crisis Line</a:t>
            </a:r>
          </a:p>
          <a:p>
            <a:pPr lvl="1"/>
            <a:r>
              <a:rPr lang="en-US" sz="2600" dirty="0"/>
              <a:t>1-800-584-3578</a:t>
            </a:r>
          </a:p>
          <a:p>
            <a:pPr marL="812780" lvl="1" indent="0">
              <a:buNone/>
            </a:pPr>
            <a:endParaRPr lang="en-US" sz="2600" dirty="0"/>
          </a:p>
          <a:p>
            <a:r>
              <a:rPr lang="en-US" sz="2600" dirty="0"/>
              <a:t>VOAWW Crisis Follow-up</a:t>
            </a:r>
          </a:p>
          <a:p>
            <a:pPr lvl="1"/>
            <a:r>
              <a:rPr lang="en-US" sz="2600" dirty="0"/>
              <a:t>Call the NS Crisis Line</a:t>
            </a:r>
          </a:p>
          <a:p>
            <a:pPr marL="812780" lvl="1" indent="0">
              <a:buNone/>
            </a:pPr>
            <a:endParaRPr lang="en-US" sz="2600" dirty="0"/>
          </a:p>
          <a:p>
            <a:r>
              <a:rPr lang="en-US" sz="2600" dirty="0"/>
              <a:t>Native and Strong Lifeline</a:t>
            </a:r>
          </a:p>
          <a:p>
            <a:pPr lvl="1"/>
            <a:r>
              <a:rPr lang="en-US" sz="2600" dirty="0"/>
              <a:t>Dial 988 and press 4 in WA State</a:t>
            </a:r>
          </a:p>
          <a:p>
            <a:pPr marL="812780" lvl="1" indent="0">
              <a:buNone/>
            </a:pPr>
            <a:endParaRPr lang="en-US" sz="2600" dirty="0"/>
          </a:p>
          <a:p>
            <a:r>
              <a:rPr lang="en-US" sz="2600" dirty="0"/>
              <a:t>Washington Indian Behavioral Health Hub</a:t>
            </a:r>
          </a:p>
          <a:p>
            <a:pPr lvl="1"/>
            <a:r>
              <a:rPr lang="en-US" sz="2600" dirty="0"/>
              <a:t>1-866-491-1683</a:t>
            </a:r>
          </a:p>
          <a:p>
            <a:endParaRPr lang="en-US" dirty="0"/>
          </a:p>
        </p:txBody>
      </p:sp>
      <p:sp>
        <p:nvSpPr>
          <p:cNvPr id="4" name="Text Placeholder 3">
            <a:extLst>
              <a:ext uri="{FF2B5EF4-FFF2-40B4-BE49-F238E27FC236}">
                <a16:creationId xmlns:a16="http://schemas.microsoft.com/office/drawing/2014/main" id="{5BD7DEA0-4B24-CE67-4D69-D75950EC49B0}"/>
              </a:ext>
            </a:extLst>
          </p:cNvPr>
          <p:cNvSpPr>
            <a:spLocks noGrp="1"/>
          </p:cNvSpPr>
          <p:nvPr>
            <p:ph type="body" idx="2"/>
          </p:nvPr>
        </p:nvSpPr>
        <p:spPr/>
        <p:txBody>
          <a:bodyPr/>
          <a:lstStyle/>
          <a:p>
            <a:endParaRPr lang="en-US" dirty="0"/>
          </a:p>
          <a:p>
            <a:pPr marL="203195" indent="0">
              <a:buNone/>
            </a:pPr>
            <a:endParaRPr lang="en-US" dirty="0"/>
          </a:p>
          <a:p>
            <a:r>
              <a:rPr lang="en-US" sz="1600" dirty="0"/>
              <a:t>Shelene Richards– 988 Program Coordinator</a:t>
            </a:r>
          </a:p>
          <a:p>
            <a:pPr marL="812780" lvl="1" indent="0">
              <a:buNone/>
            </a:pPr>
            <a:r>
              <a:rPr lang="en-US" sz="1600" dirty="0">
                <a:hlinkClick r:id="rId2"/>
              </a:rPr>
              <a:t>slrichards@voaww.org</a:t>
            </a:r>
            <a:endParaRPr lang="en-US" sz="1600" dirty="0"/>
          </a:p>
          <a:p>
            <a:pPr lvl="1"/>
            <a:endParaRPr lang="en-US" sz="1600" dirty="0"/>
          </a:p>
          <a:p>
            <a:r>
              <a:rPr lang="en-US" sz="1600" dirty="0"/>
              <a:t>Rochelle Williams – Tribal Operations Manager</a:t>
            </a:r>
          </a:p>
          <a:p>
            <a:pPr marL="812780" lvl="1" indent="0">
              <a:buNone/>
            </a:pPr>
            <a:r>
              <a:rPr lang="en-US" sz="1600" dirty="0">
                <a:hlinkClick r:id="rId3"/>
              </a:rPr>
              <a:t>rwilliams@voaww.org</a:t>
            </a:r>
            <a:endParaRPr lang="en-US" sz="1600" dirty="0"/>
          </a:p>
          <a:p>
            <a:pPr marL="812780" lvl="1" indent="0">
              <a:buNone/>
            </a:pPr>
            <a:r>
              <a:rPr lang="en-US" sz="1600" dirty="0"/>
              <a:t>Caitlynn Fuselier-988 Text/Chat Program Manager</a:t>
            </a:r>
          </a:p>
          <a:p>
            <a:pPr lvl="1">
              <a:buFont typeface="Courier New" panose="02070309020205020404" pitchFamily="49" charset="0"/>
              <a:buChar char="o"/>
            </a:pPr>
            <a:r>
              <a:rPr lang="en-US" sz="1600" dirty="0"/>
              <a:t>cfuselier@voaww.org</a:t>
            </a:r>
          </a:p>
          <a:p>
            <a:endParaRPr lang="en-US" dirty="0"/>
          </a:p>
        </p:txBody>
      </p:sp>
    </p:spTree>
    <p:extLst>
      <p:ext uri="{BB962C8B-B14F-4D97-AF65-F5344CB8AC3E}">
        <p14:creationId xmlns:p14="http://schemas.microsoft.com/office/powerpoint/2010/main" val="117234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F743-F5F2-5AFF-39EA-642BD61E5389}"/>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Current Programing</a:t>
            </a:r>
          </a:p>
        </p:txBody>
      </p:sp>
      <p:graphicFrame>
        <p:nvGraphicFramePr>
          <p:cNvPr id="6" name="Diagram 5">
            <a:extLst>
              <a:ext uri="{FF2B5EF4-FFF2-40B4-BE49-F238E27FC236}">
                <a16:creationId xmlns:a16="http://schemas.microsoft.com/office/drawing/2014/main" id="{74EB09BB-22C4-9617-2893-745253969C09}"/>
              </a:ext>
            </a:extLst>
          </p:cNvPr>
          <p:cNvGraphicFramePr/>
          <p:nvPr/>
        </p:nvGraphicFramePr>
        <p:xfrm>
          <a:off x="479768" y="1741716"/>
          <a:ext cx="11360800" cy="4455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63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7F84C0-69F8-E277-045B-94765D9306B9}"/>
              </a:ext>
            </a:extLst>
          </p:cNvPr>
          <p:cNvSpPr/>
          <p:nvPr/>
        </p:nvSpPr>
        <p:spPr>
          <a:xfrm>
            <a:off x="415600" y="2007600"/>
            <a:ext cx="11192805" cy="41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2" name="Title 1">
            <a:extLst>
              <a:ext uri="{FF2B5EF4-FFF2-40B4-BE49-F238E27FC236}">
                <a16:creationId xmlns:a16="http://schemas.microsoft.com/office/drawing/2014/main" id="{11F3F743-F5F2-5AFF-39EA-642BD61E5389}"/>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988 or Regional Crisis Line?</a:t>
            </a:r>
          </a:p>
        </p:txBody>
      </p:sp>
      <p:sp>
        <p:nvSpPr>
          <p:cNvPr id="3" name="Text Placeholder 2">
            <a:extLst>
              <a:ext uri="{FF2B5EF4-FFF2-40B4-BE49-F238E27FC236}">
                <a16:creationId xmlns:a16="http://schemas.microsoft.com/office/drawing/2014/main" id="{4525F8C2-6C66-1343-194F-6F4BDE6EC5DB}"/>
              </a:ext>
            </a:extLst>
          </p:cNvPr>
          <p:cNvSpPr>
            <a:spLocks noGrp="1"/>
          </p:cNvSpPr>
          <p:nvPr>
            <p:ph type="body" idx="1"/>
          </p:nvPr>
        </p:nvSpPr>
        <p:spPr>
          <a:xfrm>
            <a:off x="415600" y="2007600"/>
            <a:ext cx="11360800" cy="41016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133" dirty="0"/>
              <a:t>988 is not replacing the current system of regional crisis lines in the state</a:t>
            </a:r>
          </a:p>
          <a:p>
            <a:r>
              <a:rPr lang="en-US" sz="2133" dirty="0"/>
              <a:t>Regional crisis lines are administered by BH-ASOs contracted through the HCA and sub-contracted out to crisis centers to provide 24/7 crisis line services</a:t>
            </a:r>
          </a:p>
          <a:p>
            <a:r>
              <a:rPr lang="en-US" sz="2133" dirty="0"/>
              <a:t>BH-ASOs are also responsible to provide DCR/Mobile Crisis Responders for community outreach. Some BH-ASOs also contract with crisis centers to dispatch the mobile teams</a:t>
            </a:r>
          </a:p>
          <a:p>
            <a:r>
              <a:rPr lang="en-US" sz="2133" dirty="0"/>
              <a:t>988 centers are appointed by their states</a:t>
            </a:r>
          </a:p>
          <a:p>
            <a:r>
              <a:rPr lang="en-US" sz="2133" dirty="0"/>
              <a:t>988 centers are required to be accredited and contracted with Lifeline/Vibrant</a:t>
            </a:r>
          </a:p>
          <a:p>
            <a:r>
              <a:rPr lang="en-US" sz="2133" dirty="0"/>
              <a:t>VOA has been an accredited “Lifeline” center since 2006</a:t>
            </a:r>
          </a:p>
          <a:p>
            <a:r>
              <a:rPr lang="en-US" sz="2133" dirty="0"/>
              <a:t>VOA operates both the regional and 988 service for North Sound Counties</a:t>
            </a:r>
          </a:p>
          <a:p>
            <a:r>
              <a:rPr lang="en-US" sz="2133" b="1" dirty="0"/>
              <a:t>VOAWW BH Department currently has over 272 </a:t>
            </a:r>
            <a:r>
              <a:rPr lang="en-US" sz="2133" b="1"/>
              <a:t>employees </a:t>
            </a:r>
            <a:endParaRPr lang="en-US" sz="2133" b="1" dirty="0"/>
          </a:p>
        </p:txBody>
      </p:sp>
    </p:spTree>
    <p:extLst>
      <p:ext uri="{BB962C8B-B14F-4D97-AF65-F5344CB8AC3E}">
        <p14:creationId xmlns:p14="http://schemas.microsoft.com/office/powerpoint/2010/main" val="266820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F743-F5F2-5AFF-39EA-642BD61E5389}"/>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Why 988 Matters</a:t>
            </a:r>
          </a:p>
        </p:txBody>
      </p:sp>
      <p:graphicFrame>
        <p:nvGraphicFramePr>
          <p:cNvPr id="4" name="Diagram 3">
            <a:extLst>
              <a:ext uri="{FF2B5EF4-FFF2-40B4-BE49-F238E27FC236}">
                <a16:creationId xmlns:a16="http://schemas.microsoft.com/office/drawing/2014/main" id="{B7C9C79B-7905-2F47-84CE-CC2922A0BBE2}"/>
              </a:ext>
            </a:extLst>
          </p:cNvPr>
          <p:cNvGraphicFramePr/>
          <p:nvPr/>
        </p:nvGraphicFramePr>
        <p:xfrm>
          <a:off x="415600" y="2007600"/>
          <a:ext cx="11360800" cy="410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75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111-9207-BF7F-9494-EAAFD79C7974}"/>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VOAWW 988 Services Overview</a:t>
            </a:r>
          </a:p>
        </p:txBody>
      </p:sp>
      <p:graphicFrame>
        <p:nvGraphicFramePr>
          <p:cNvPr id="12" name="Diagram 11">
            <a:extLst>
              <a:ext uri="{FF2B5EF4-FFF2-40B4-BE49-F238E27FC236}">
                <a16:creationId xmlns:a16="http://schemas.microsoft.com/office/drawing/2014/main" id="{24D09DF5-7D4F-95E4-63D6-F97AE3EF71F8}"/>
              </a:ext>
            </a:extLst>
          </p:cNvPr>
          <p:cNvGraphicFramePr/>
          <p:nvPr/>
        </p:nvGraphicFramePr>
        <p:xfrm>
          <a:off x="415600" y="2007600"/>
          <a:ext cx="5333200" cy="410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Map&#10;&#10;Description automatically generated">
            <a:extLst>
              <a:ext uri="{FF2B5EF4-FFF2-40B4-BE49-F238E27FC236}">
                <a16:creationId xmlns:a16="http://schemas.microsoft.com/office/drawing/2014/main" id="{F7A7F6B6-2F83-52DF-F3B1-CFAAC0F1672B}"/>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40000"/>
                    </a14:imgEffect>
                  </a14:imgLayer>
                </a14:imgProps>
              </a:ext>
              <a:ext uri="{28A0092B-C50C-407E-A947-70E740481C1C}">
                <a14:useLocalDpi xmlns:a14="http://schemas.microsoft.com/office/drawing/2010/main" val="0"/>
              </a:ext>
            </a:extLst>
          </a:blip>
          <a:srcRect r="20173" b="14089"/>
          <a:stretch/>
        </p:blipFill>
        <p:spPr>
          <a:xfrm>
            <a:off x="939647" y="3429001"/>
            <a:ext cx="3914895" cy="2582089"/>
          </a:xfrm>
          <a:prstGeom prst="rect">
            <a:avLst/>
          </a:prstGeom>
        </p:spPr>
      </p:pic>
      <p:graphicFrame>
        <p:nvGraphicFramePr>
          <p:cNvPr id="18" name="Diagram 17">
            <a:extLst>
              <a:ext uri="{FF2B5EF4-FFF2-40B4-BE49-F238E27FC236}">
                <a16:creationId xmlns:a16="http://schemas.microsoft.com/office/drawing/2014/main" id="{AEE9BC2E-050B-92E3-D673-64DE3F86ED71}"/>
              </a:ext>
            </a:extLst>
          </p:cNvPr>
          <p:cNvGraphicFramePr/>
          <p:nvPr/>
        </p:nvGraphicFramePr>
        <p:xfrm>
          <a:off x="6272847" y="2575964"/>
          <a:ext cx="5333200" cy="29648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25957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ED60-CF72-66C3-81B5-D11C85779037}"/>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Native and Strong Lifeline</a:t>
            </a:r>
          </a:p>
        </p:txBody>
      </p:sp>
      <p:pic>
        <p:nvPicPr>
          <p:cNvPr id="6" name="Picture 5">
            <a:extLst>
              <a:ext uri="{FF2B5EF4-FFF2-40B4-BE49-F238E27FC236}">
                <a16:creationId xmlns:a16="http://schemas.microsoft.com/office/drawing/2014/main" id="{393D2FA5-6B44-DFA2-11FA-A713672055D1}"/>
              </a:ext>
            </a:extLst>
          </p:cNvPr>
          <p:cNvPicPr>
            <a:picLocks noChangeAspect="1"/>
          </p:cNvPicPr>
          <p:nvPr/>
        </p:nvPicPr>
        <p:blipFill>
          <a:blip r:embed="rId3"/>
          <a:stretch>
            <a:fillRect/>
          </a:stretch>
        </p:blipFill>
        <p:spPr>
          <a:xfrm>
            <a:off x="7396615" y="1969483"/>
            <a:ext cx="4538712" cy="4538712"/>
          </a:xfrm>
          <a:prstGeom prst="rect">
            <a:avLst/>
          </a:prstGeom>
        </p:spPr>
      </p:pic>
      <p:graphicFrame>
        <p:nvGraphicFramePr>
          <p:cNvPr id="8" name="Diagram 7">
            <a:extLst>
              <a:ext uri="{FF2B5EF4-FFF2-40B4-BE49-F238E27FC236}">
                <a16:creationId xmlns:a16="http://schemas.microsoft.com/office/drawing/2014/main" id="{97800536-AEA7-F8C9-D3E8-BFF0B058373E}"/>
              </a:ext>
            </a:extLst>
          </p:cNvPr>
          <p:cNvGraphicFramePr/>
          <p:nvPr/>
        </p:nvGraphicFramePr>
        <p:xfrm>
          <a:off x="-2676739" y="1906717"/>
          <a:ext cx="11834489" cy="4664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E1A225E9-74F0-F5CD-E900-FD3A59C09B12}"/>
              </a:ext>
            </a:extLst>
          </p:cNvPr>
          <p:cNvGrpSpPr/>
          <p:nvPr/>
        </p:nvGrpSpPr>
        <p:grpSpPr>
          <a:xfrm>
            <a:off x="5504959" y="4298444"/>
            <a:ext cx="1891656" cy="1891656"/>
            <a:chOff x="4628845" y="345591"/>
            <a:chExt cx="1418742" cy="1418742"/>
          </a:xfrm>
        </p:grpSpPr>
        <p:sp>
          <p:nvSpPr>
            <p:cNvPr id="4" name="Rectangle: Rounded Corners 3">
              <a:extLst>
                <a:ext uri="{FF2B5EF4-FFF2-40B4-BE49-F238E27FC236}">
                  <a16:creationId xmlns:a16="http://schemas.microsoft.com/office/drawing/2014/main" id="{C2334623-8B84-0A5E-93BD-36907709EA8D}"/>
                </a:ext>
              </a:extLst>
            </p:cNvPr>
            <p:cNvSpPr/>
            <p:nvPr/>
          </p:nvSpPr>
          <p:spPr>
            <a:xfrm>
              <a:off x="4628845" y="345591"/>
              <a:ext cx="1418742" cy="14187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70F85EB1-852D-AC9A-3974-97383B8F2C25}"/>
                </a:ext>
              </a:extLst>
            </p:cNvPr>
            <p:cNvSpPr txBox="1"/>
            <p:nvPr/>
          </p:nvSpPr>
          <p:spPr>
            <a:xfrm>
              <a:off x="4698102" y="414848"/>
              <a:ext cx="1280228" cy="1280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defTabSz="651917">
                <a:lnSpc>
                  <a:spcPct val="90000"/>
                </a:lnSpc>
                <a:spcBef>
                  <a:spcPct val="0"/>
                </a:spcBef>
                <a:spcAft>
                  <a:spcPct val="35000"/>
                </a:spcAft>
                <a:buNone/>
              </a:pPr>
              <a:r>
                <a:rPr lang="en-US" sz="1467" b="0" i="0" kern="1200" dirty="0"/>
                <a:t>Suicide is the second leading cause of death among AI/AN people aged 10 years-34 years. </a:t>
              </a:r>
              <a:endParaRPr lang="en-US" sz="1467" kern="1200" dirty="0"/>
            </a:p>
          </p:txBody>
        </p:sp>
      </p:grpSp>
      <p:grpSp>
        <p:nvGrpSpPr>
          <p:cNvPr id="7" name="Group 6">
            <a:extLst>
              <a:ext uri="{FF2B5EF4-FFF2-40B4-BE49-F238E27FC236}">
                <a16:creationId xmlns:a16="http://schemas.microsoft.com/office/drawing/2014/main" id="{6F2F14BB-99B5-707F-7CEF-B7AE6C0B15B0}"/>
              </a:ext>
            </a:extLst>
          </p:cNvPr>
          <p:cNvGrpSpPr/>
          <p:nvPr/>
        </p:nvGrpSpPr>
        <p:grpSpPr>
          <a:xfrm>
            <a:off x="5504959" y="2208429"/>
            <a:ext cx="1891656" cy="1891656"/>
            <a:chOff x="3100969" y="345591"/>
            <a:chExt cx="1418742" cy="1418742"/>
          </a:xfrm>
        </p:grpSpPr>
        <p:sp>
          <p:nvSpPr>
            <p:cNvPr id="9" name="Rectangle: Rounded Corners 8">
              <a:extLst>
                <a:ext uri="{FF2B5EF4-FFF2-40B4-BE49-F238E27FC236}">
                  <a16:creationId xmlns:a16="http://schemas.microsoft.com/office/drawing/2014/main" id="{C2E1EC79-F5F1-3208-BCB3-5748F2398884}"/>
                </a:ext>
              </a:extLst>
            </p:cNvPr>
            <p:cNvSpPr/>
            <p:nvPr/>
          </p:nvSpPr>
          <p:spPr>
            <a:xfrm>
              <a:off x="3100969" y="345591"/>
              <a:ext cx="1418742" cy="14187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D52EC139-BF58-9C01-4AA7-18D63DDEF4B7}"/>
                </a:ext>
              </a:extLst>
            </p:cNvPr>
            <p:cNvSpPr txBox="1"/>
            <p:nvPr/>
          </p:nvSpPr>
          <p:spPr>
            <a:xfrm>
              <a:off x="3170226" y="414848"/>
              <a:ext cx="1280228" cy="1280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defTabSz="651917">
                <a:lnSpc>
                  <a:spcPct val="90000"/>
                </a:lnSpc>
                <a:spcBef>
                  <a:spcPct val="0"/>
                </a:spcBef>
                <a:spcAft>
                  <a:spcPct val="35000"/>
                </a:spcAft>
                <a:buNone/>
              </a:pPr>
              <a:r>
                <a:rPr lang="en-US" sz="1467" b="0" i="0" kern="1200"/>
                <a:t>Suicide disproportionately affects Native American and Alaskan Natives</a:t>
              </a:r>
              <a:endParaRPr lang="en-US" sz="1467" kern="1200"/>
            </a:p>
          </p:txBody>
        </p:sp>
      </p:grpSp>
    </p:spTree>
    <p:extLst>
      <p:ext uri="{BB962C8B-B14F-4D97-AF65-F5344CB8AC3E}">
        <p14:creationId xmlns:p14="http://schemas.microsoft.com/office/powerpoint/2010/main" val="366823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0E75-52FC-BDBB-33DA-74688C0AEC65}"/>
              </a:ext>
            </a:extLst>
          </p:cNvPr>
          <p:cNvSpPr>
            <a:spLocks noGrp="1"/>
          </p:cNvSpPr>
          <p:nvPr>
            <p:ph type="title"/>
          </p:nvPr>
        </p:nvSpPr>
        <p:spPr>
          <a:xfrm>
            <a:off x="415600" y="438727"/>
            <a:ext cx="11360800" cy="831600"/>
          </a:xfrm>
        </p:spPr>
        <p:txBody>
          <a:bodyPr>
            <a:normAutofit fontScale="90000"/>
          </a:bodyPr>
          <a:lstStyle/>
          <a:p>
            <a:r>
              <a:rPr lang="en-US" dirty="0"/>
              <a:t>Continuum of Care: The Washington Indian Behavioral Health Hub</a:t>
            </a:r>
          </a:p>
        </p:txBody>
      </p:sp>
      <p:graphicFrame>
        <p:nvGraphicFramePr>
          <p:cNvPr id="7" name="Diagram 6">
            <a:extLst>
              <a:ext uri="{FF2B5EF4-FFF2-40B4-BE49-F238E27FC236}">
                <a16:creationId xmlns:a16="http://schemas.microsoft.com/office/drawing/2014/main" id="{9B845797-9DD9-8D52-2E85-856142F5E94E}"/>
              </a:ext>
            </a:extLst>
          </p:cNvPr>
          <p:cNvGraphicFramePr/>
          <p:nvPr/>
        </p:nvGraphicFramePr>
        <p:xfrm>
          <a:off x="-1111639" y="2089897"/>
          <a:ext cx="7982244" cy="2832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F60800DB-D2C8-C060-6E09-63259AB3E9A3}"/>
              </a:ext>
            </a:extLst>
          </p:cNvPr>
          <p:cNvPicPr>
            <a:picLocks noChangeAspect="1"/>
          </p:cNvPicPr>
          <p:nvPr/>
        </p:nvPicPr>
        <p:blipFill>
          <a:blip r:embed="rId8"/>
          <a:stretch>
            <a:fillRect/>
          </a:stretch>
        </p:blipFill>
        <p:spPr>
          <a:xfrm>
            <a:off x="6870605" y="1729798"/>
            <a:ext cx="3552729" cy="3552729"/>
          </a:xfrm>
          <a:prstGeom prst="rect">
            <a:avLst/>
          </a:prstGeom>
        </p:spPr>
      </p:pic>
      <p:graphicFrame>
        <p:nvGraphicFramePr>
          <p:cNvPr id="4" name="Diagram 3">
            <a:extLst>
              <a:ext uri="{FF2B5EF4-FFF2-40B4-BE49-F238E27FC236}">
                <a16:creationId xmlns:a16="http://schemas.microsoft.com/office/drawing/2014/main" id="{1019C64F-9DC6-88F3-3DE8-952BF845970A}"/>
              </a:ext>
            </a:extLst>
          </p:cNvPr>
          <p:cNvGraphicFramePr/>
          <p:nvPr/>
        </p:nvGraphicFramePr>
        <p:xfrm>
          <a:off x="718107" y="4849094"/>
          <a:ext cx="11171384" cy="19355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3032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C2D6-6B42-7D66-7CCD-33BC14F072A9}"/>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dirty="0"/>
              <a:t>Top 5 Reasons People Reach Out to Crisis Lines</a:t>
            </a:r>
          </a:p>
        </p:txBody>
      </p:sp>
      <p:graphicFrame>
        <p:nvGraphicFramePr>
          <p:cNvPr id="7" name="Diagram 6">
            <a:extLst>
              <a:ext uri="{FF2B5EF4-FFF2-40B4-BE49-F238E27FC236}">
                <a16:creationId xmlns:a16="http://schemas.microsoft.com/office/drawing/2014/main" id="{5375D46F-5B25-1FE1-6EFA-7F2B88791154}"/>
              </a:ext>
            </a:extLst>
          </p:cNvPr>
          <p:cNvGraphicFramePr/>
          <p:nvPr/>
        </p:nvGraphicFramePr>
        <p:xfrm>
          <a:off x="195592" y="2319232"/>
          <a:ext cx="6257917" cy="4278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E598C407-48D5-7BA0-93D2-63E8DB9124CD}"/>
              </a:ext>
            </a:extLst>
          </p:cNvPr>
          <p:cNvGraphicFramePr/>
          <p:nvPr/>
        </p:nvGraphicFramePr>
        <p:xfrm>
          <a:off x="4950136" y="2319230"/>
          <a:ext cx="6257917" cy="42785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allout: Down Arrow 11">
            <a:extLst>
              <a:ext uri="{FF2B5EF4-FFF2-40B4-BE49-F238E27FC236}">
                <a16:creationId xmlns:a16="http://schemas.microsoft.com/office/drawing/2014/main" id="{226F9AA8-9874-0357-BE05-B1969F90E9B3}"/>
              </a:ext>
            </a:extLst>
          </p:cNvPr>
          <p:cNvSpPr/>
          <p:nvPr/>
        </p:nvSpPr>
        <p:spPr>
          <a:xfrm>
            <a:off x="1999933" y="1833384"/>
            <a:ext cx="2649239" cy="6050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t>988 or Crisis Line</a:t>
            </a:r>
          </a:p>
        </p:txBody>
      </p:sp>
      <p:sp>
        <p:nvSpPr>
          <p:cNvPr id="13" name="Callout: Down Arrow 12">
            <a:extLst>
              <a:ext uri="{FF2B5EF4-FFF2-40B4-BE49-F238E27FC236}">
                <a16:creationId xmlns:a16="http://schemas.microsoft.com/office/drawing/2014/main" id="{9B303FB5-87FE-8ABF-408A-A44A9F0155F4}"/>
              </a:ext>
            </a:extLst>
          </p:cNvPr>
          <p:cNvSpPr/>
          <p:nvPr/>
        </p:nvSpPr>
        <p:spPr>
          <a:xfrm>
            <a:off x="6754475" y="1842551"/>
            <a:ext cx="2649239" cy="6050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t>988 Text &amp; Chat</a:t>
            </a:r>
          </a:p>
        </p:txBody>
      </p:sp>
    </p:spTree>
    <p:extLst>
      <p:ext uri="{BB962C8B-B14F-4D97-AF65-F5344CB8AC3E}">
        <p14:creationId xmlns:p14="http://schemas.microsoft.com/office/powerpoint/2010/main" val="416635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9F1F-6F29-FF73-088F-0149BF926A93}"/>
              </a:ext>
            </a:extLst>
          </p:cNvPr>
          <p:cNvSpPr>
            <a:spLocks noGrp="1"/>
          </p:cNvSpPr>
          <p:nvPr>
            <p:ph type="title"/>
          </p:nvPr>
        </p:nvSpPr>
        <p:spPr>
          <a:xfrm>
            <a:off x="415633" y="0"/>
            <a:ext cx="11360800" cy="1499500"/>
          </a:xfrm>
        </p:spPr>
        <p:txBody>
          <a:bodyPr>
            <a:normAutofit fontScale="90000"/>
          </a:bodyPr>
          <a:lstStyle/>
          <a:p>
            <a:r>
              <a:rPr lang="en-US" sz="3100" dirty="0">
                <a:effectLst/>
                <a:latin typeface="Verdana" panose="020B0604030504040204" pitchFamily="34" charset="0"/>
                <a:ea typeface="Times New Roman" panose="02020603050405020304" pitchFamily="18" charset="0"/>
              </a:rPr>
              <a:t>What resources/assistance is available to non-mental health providers dealing with the anxiety of supporting someone who expresses suicidal thoughts?</a:t>
            </a:r>
            <a:br>
              <a:rPr lang="en-US" sz="4000" dirty="0">
                <a:effectLst/>
                <a:latin typeface="Calibri" panose="020F0502020204030204" pitchFamily="34" charset="0"/>
                <a:ea typeface="Calibri" panose="020F0502020204030204" pitchFamily="34" charset="0"/>
              </a:rPr>
            </a:br>
            <a:br>
              <a:rPr lang="en-US" dirty="0"/>
            </a:br>
            <a:endParaRPr lang="en-US" dirty="0"/>
          </a:p>
        </p:txBody>
      </p:sp>
      <p:sp>
        <p:nvSpPr>
          <p:cNvPr id="3" name="Text Placeholder 2">
            <a:extLst>
              <a:ext uri="{FF2B5EF4-FFF2-40B4-BE49-F238E27FC236}">
                <a16:creationId xmlns:a16="http://schemas.microsoft.com/office/drawing/2014/main" id="{80B093BD-F0C8-6BF1-36F9-D1FE2CA7AFAB}"/>
              </a:ext>
            </a:extLst>
          </p:cNvPr>
          <p:cNvSpPr>
            <a:spLocks noGrp="1"/>
          </p:cNvSpPr>
          <p:nvPr>
            <p:ph type="body" idx="1"/>
          </p:nvPr>
        </p:nvSpPr>
        <p:spPr>
          <a:xfrm>
            <a:off x="415599" y="2007600"/>
            <a:ext cx="11360799" cy="4101600"/>
          </a:xfrm>
        </p:spPr>
        <p:txBody>
          <a:bodyPr>
            <a:normAutofit/>
          </a:bodyPr>
          <a:lstStyle/>
          <a:p>
            <a:pPr marL="203195" indent="0">
              <a:buNone/>
            </a:pPr>
            <a:endParaRPr lang="en-US" dirty="0"/>
          </a:p>
          <a:p>
            <a:r>
              <a:rPr lang="en-US" sz="1600" dirty="0"/>
              <a:t>988 is a great resource for those dealing with anxiety and difficulties of assisting someone with suicidal thoughts. Calling 988 allows anyone to discuss and process their experiences with a counselor who is nonjudgmental and has time to listen and hear what the caller has to say. The counselor can  also try and connect the caller with resources in their area for in person support. ​</a:t>
            </a:r>
          </a:p>
          <a:p>
            <a:endParaRPr lang="en-US" sz="1600" dirty="0"/>
          </a:p>
          <a:p>
            <a:pPr marL="203195" indent="0">
              <a:buNone/>
            </a:pPr>
            <a:endParaRPr lang="en-US" sz="1600" u="sng" dirty="0">
              <a:hlinkClick r:id="rId2"/>
            </a:endParaRPr>
          </a:p>
          <a:p>
            <a:endParaRPr lang="en-US" sz="1600" u="sng" dirty="0">
              <a:hlinkClick r:id="rId2"/>
            </a:endParaRPr>
          </a:p>
          <a:p>
            <a:r>
              <a:rPr lang="en-US" sz="1600" u="sng" dirty="0">
                <a:hlinkClick r:id="rId2"/>
              </a:rPr>
              <a:t>https://afsp.org/find-a-support-group/</a:t>
            </a:r>
            <a:r>
              <a:rPr lang="en-US" sz="1600" dirty="0"/>
              <a:t>   (American Foundation for Suicide Prevention) ​</a:t>
            </a:r>
          </a:p>
          <a:p>
            <a:r>
              <a:rPr lang="en-US" sz="1600" dirty="0">
                <a:hlinkClick r:id="rId3"/>
              </a:rPr>
              <a:t>https://www.samhsa.gov/find-help/national-helpline</a:t>
            </a:r>
            <a:r>
              <a:rPr lang="en-US" sz="1600" dirty="0"/>
              <a:t> ( Substance Abuse and Mental health Services Administration) treatment options locator</a:t>
            </a:r>
          </a:p>
          <a:p>
            <a:r>
              <a:rPr lang="en-US" sz="1600" dirty="0">
                <a:hlinkClick r:id="rId4"/>
              </a:rPr>
              <a:t>https://www.nimh.nih.gov/</a:t>
            </a:r>
            <a:r>
              <a:rPr lang="en-US" sz="1600" dirty="0"/>
              <a:t> ( National Institute of Mental Health) Mental Health education and local community resource locator</a:t>
            </a:r>
          </a:p>
          <a:p>
            <a:pPr marL="203195" indent="0">
              <a:buNone/>
            </a:pPr>
            <a:endParaRPr lang="en-US" sz="2400" dirty="0"/>
          </a:p>
        </p:txBody>
      </p:sp>
    </p:spTree>
    <p:extLst>
      <p:ext uri="{BB962C8B-B14F-4D97-AF65-F5344CB8AC3E}">
        <p14:creationId xmlns:p14="http://schemas.microsoft.com/office/powerpoint/2010/main" val="4269863188"/>
      </p:ext>
    </p:extLst>
  </p:cSld>
  <p:clrMapOvr>
    <a:masterClrMapping/>
  </p:clrMapOvr>
</p:sld>
</file>

<file path=ppt/theme/theme1.xml><?xml version="1.0" encoding="utf-8"?>
<a:theme xmlns:a="http://schemas.openxmlformats.org/drawingml/2006/main" name="VOAWW">
  <a:themeElements>
    <a:clrScheme name="Paradigm">
      <a:dk1>
        <a:srgbClr val="104D75"/>
      </a:dk1>
      <a:lt1>
        <a:srgbClr val="FFFFFF"/>
      </a:lt1>
      <a:dk2>
        <a:srgbClr val="313131"/>
      </a:dk2>
      <a:lt2>
        <a:srgbClr val="707070"/>
      </a:lt2>
      <a:accent1>
        <a:srgbClr val="990000"/>
      </a:accent1>
      <a:accent2>
        <a:srgbClr val="D9D9D9"/>
      </a:accent2>
      <a:accent3>
        <a:srgbClr val="EFEFEF"/>
      </a:accent3>
      <a:accent4>
        <a:srgbClr val="78A22F"/>
      </a:accent4>
      <a:accent5>
        <a:srgbClr val="F7901E"/>
      </a:accent5>
      <a:accent6>
        <a:srgbClr val="0067AC"/>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1795</TotalTime>
  <Words>846</Words>
  <Application>Microsoft Office PowerPoint</Application>
  <PresentationFormat>Widescreen</PresentationFormat>
  <Paragraphs>110</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Open Sans</vt:lpstr>
      <vt:lpstr>Open Sans Medium</vt:lpstr>
      <vt:lpstr>Open Sans SemiBold</vt:lpstr>
      <vt:lpstr>Roboto</vt:lpstr>
      <vt:lpstr>Verdana</vt:lpstr>
      <vt:lpstr>VOAWW</vt:lpstr>
      <vt:lpstr>Volunteers of America 988 &amp; Crisis services </vt:lpstr>
      <vt:lpstr>Current Programing</vt:lpstr>
      <vt:lpstr>988 or Regional Crisis Line?</vt:lpstr>
      <vt:lpstr>Why 988 Matters</vt:lpstr>
      <vt:lpstr>VOAWW 988 Services Overview</vt:lpstr>
      <vt:lpstr>Native and Strong Lifeline</vt:lpstr>
      <vt:lpstr>Continuum of Care: The Washington Indian Behavioral Health Hub</vt:lpstr>
      <vt:lpstr>Top 5 Reasons People Reach Out to Crisis Lines</vt:lpstr>
      <vt:lpstr>What resources/assistance is available to non-mental health providers dealing with the anxiety of supporting someone who expresses suicidal thoughts?  </vt:lpstr>
      <vt:lpstr>Basic Components of Suicide Intervention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Volunteers of America Crisis Services &amp; Suicide Prevention</dc:title>
  <dc:creator>Shelene Richards</dc:creator>
  <cp:lastModifiedBy>Craig Kreger</cp:lastModifiedBy>
  <cp:revision>4</cp:revision>
  <dcterms:created xsi:type="dcterms:W3CDTF">2023-06-23T22:24:50Z</dcterms:created>
  <dcterms:modified xsi:type="dcterms:W3CDTF">2023-12-04T19:18:56Z</dcterms:modified>
</cp:coreProperties>
</file>